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9" r:id="rId5"/>
    <p:sldId id="270" r:id="rId6"/>
    <p:sldId id="271" r:id="rId7"/>
    <p:sldId id="272" r:id="rId8"/>
    <p:sldId id="27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D25927-97B6-3392-55F7-5C87EF5CF8CA}" v="10" dt="2022-09-16T15:28:57.291"/>
    <p1510:client id="{4C89FB1C-7E7D-466A-B2F6-4D670933C6D0}" v="70" dt="2022-09-16T15:18:28.737"/>
    <p1510:client id="{5DE9255A-6AE1-4C15-A3AE-8A02B7480E5C}" v="104" dt="2022-09-12T19:54:00.510"/>
    <p1510:client id="{7E50CA86-8F89-60BA-B469-BBC6AF28277F}" v="55" dt="2022-09-13T13:55:08.165"/>
    <p1510:client id="{A78569B9-B184-40C5-D56D-00B436805869}" v="78" dt="2022-09-14T14:12:18.531"/>
    <p1510:client id="{F560292F-C79E-49C5-BCD7-75C0868404CA}" v="12" dt="2022-09-13T13:19:22.4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64" d="100"/>
          <a:sy n="64" d="100"/>
        </p:scale>
        <p:origin x="98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jpeg"/><Relationship Id="rId5" Type="http://schemas.microsoft.com/office/2007/relationships/hdphoto" Target="../media/hdphoto2.wdp"/><Relationship Id="rId4" Type="http://schemas.openxmlformats.org/officeDocument/2006/relationships/image" Target="../media/image2.jpeg"/><Relationship Id="rId9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hdphoto" Target="../media/hdphoto4.wdp"/><Relationship Id="rId7" Type="http://schemas.openxmlformats.org/officeDocument/2006/relationships/image" Target="../media/image14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2" y="0"/>
            <a:ext cx="12191999" cy="4905389"/>
            <a:chOff x="230351" y="4052549"/>
            <a:chExt cx="4426473" cy="74701"/>
          </a:xfrm>
        </p:grpSpPr>
        <p:sp>
          <p:nvSpPr>
            <p:cNvPr id="4" name="Rectangle 3"/>
            <p:cNvSpPr/>
            <p:nvPr userDrawn="1"/>
          </p:nvSpPr>
          <p:spPr>
            <a:xfrm>
              <a:off x="230351" y="4052549"/>
              <a:ext cx="1475491" cy="74701"/>
            </a:xfrm>
            <a:prstGeom prst="rect">
              <a:avLst/>
            </a:prstGeom>
            <a:solidFill>
              <a:srgbClr val="139CD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3181333" y="4052549"/>
              <a:ext cx="1475491" cy="74701"/>
            </a:xfrm>
            <a:prstGeom prst="rect">
              <a:avLst/>
            </a:prstGeom>
            <a:solidFill>
              <a:srgbClr val="FEBC0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1705842" y="4052549"/>
              <a:ext cx="1475491" cy="74701"/>
            </a:xfrm>
            <a:prstGeom prst="rect">
              <a:avLst/>
            </a:prstGeom>
            <a:solidFill>
              <a:srgbClr val="81D30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pic>
        <p:nvPicPr>
          <p:cNvPr id="2" name="Picture 1" descr="classroom.png"/>
          <p:cNvPicPr>
            <a:picLocks noChangeAspect="1"/>
          </p:cNvPicPr>
          <p:nvPr userDrawn="1"/>
        </p:nvPicPr>
        <p:blipFill rotWithShape="1">
          <a:blip r:embed="rId2" cstate="screen">
            <a:alphaModFix amt="39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44309" t="513"/>
          <a:stretch/>
        </p:blipFill>
        <p:spPr>
          <a:xfrm>
            <a:off x="1" y="0"/>
            <a:ext cx="4064001" cy="4905389"/>
          </a:xfrm>
          <a:prstGeom prst="rect">
            <a:avLst/>
          </a:prstGeom>
        </p:spPr>
      </p:pic>
      <p:pic>
        <p:nvPicPr>
          <p:cNvPr id="3" name="Picture 2" descr="city.png"/>
          <p:cNvPicPr>
            <a:picLocks noChangeAspect="1"/>
          </p:cNvPicPr>
          <p:nvPr userDrawn="1"/>
        </p:nvPicPr>
        <p:blipFill rotWithShape="1">
          <a:blip r:embed="rId4" cstate="screen">
            <a:alphaModFix amt="3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41029" r="3325"/>
          <a:stretch/>
        </p:blipFill>
        <p:spPr>
          <a:xfrm>
            <a:off x="4064001" y="-25311"/>
            <a:ext cx="4063999" cy="4934625"/>
          </a:xfrm>
          <a:prstGeom prst="rect">
            <a:avLst/>
          </a:prstGeom>
        </p:spPr>
      </p:pic>
      <p:pic>
        <p:nvPicPr>
          <p:cNvPr id="6" name="Picture 5" descr="world.png"/>
          <p:cNvPicPr>
            <a:picLocks noChangeAspect="1"/>
          </p:cNvPicPr>
          <p:nvPr userDrawn="1"/>
        </p:nvPicPr>
        <p:blipFill rotWithShape="1">
          <a:blip r:embed="rId6" cstate="screen">
            <a:alphaModFix amt="27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5263" r="18992"/>
          <a:stretch/>
        </p:blipFill>
        <p:spPr>
          <a:xfrm>
            <a:off x="8128000" y="-8137"/>
            <a:ext cx="4064001" cy="4913527"/>
          </a:xfrm>
          <a:prstGeom prst="rect">
            <a:avLst/>
          </a:prstGeom>
        </p:spPr>
      </p:pic>
      <p:pic>
        <p:nvPicPr>
          <p:cNvPr id="12" name="Picture 11" descr="circles.png"/>
          <p:cNvPicPr>
            <a:picLocks noChangeAspect="1"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3991" y="0"/>
            <a:ext cx="11266776" cy="4905389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2683831" y="3610566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260787" y="4138943"/>
            <a:ext cx="3512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>
                <a:solidFill>
                  <a:schemeClr val="bg1"/>
                </a:solidFill>
                <a:latin typeface="Rockwell"/>
                <a:cs typeface="Rockwell"/>
              </a:rPr>
              <a:t>From</a:t>
            </a:r>
            <a:r>
              <a:rPr lang="en-US" sz="2400" b="0" baseline="0">
                <a:solidFill>
                  <a:schemeClr val="bg1"/>
                </a:solidFill>
                <a:latin typeface="Rockwell"/>
                <a:cs typeface="Rockwell"/>
              </a:rPr>
              <a:t> the Classroom.</a:t>
            </a:r>
            <a:endParaRPr lang="en-US" sz="2400" b="0">
              <a:solidFill>
                <a:schemeClr val="bg1"/>
              </a:solidFill>
              <a:latin typeface="Rockwell"/>
              <a:cs typeface="Rockwell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4063999" y="4138944"/>
            <a:ext cx="4063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>
                <a:solidFill>
                  <a:schemeClr val="bg1"/>
                </a:solidFill>
                <a:latin typeface="Rockwell"/>
                <a:cs typeface="Rockwell"/>
              </a:rPr>
              <a:t>To the City.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8370801" y="4138944"/>
            <a:ext cx="3512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>
                <a:solidFill>
                  <a:schemeClr val="bg1"/>
                </a:solidFill>
                <a:latin typeface="Rockwell"/>
                <a:cs typeface="Rockwell"/>
              </a:rPr>
              <a:t>To the</a:t>
            </a:r>
            <a:r>
              <a:rPr lang="en-US" sz="2400" b="0" baseline="0">
                <a:solidFill>
                  <a:schemeClr val="bg1"/>
                </a:solidFill>
                <a:latin typeface="Rockwell"/>
                <a:cs typeface="Rockwell"/>
              </a:rPr>
              <a:t> World.</a:t>
            </a:r>
            <a:endParaRPr lang="en-US" sz="2400" b="0">
              <a:solidFill>
                <a:schemeClr val="bg1"/>
              </a:solidFill>
              <a:latin typeface="Rockwell"/>
              <a:cs typeface="Rockwell"/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0" y="6803011"/>
            <a:ext cx="12192000" cy="109977"/>
          </a:xfrm>
          <a:prstGeom prst="rect">
            <a:avLst/>
          </a:prstGeom>
          <a:solidFill>
            <a:srgbClr val="00359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6" name="Rectangle 15"/>
          <p:cNvSpPr/>
          <p:nvPr userDrawn="1"/>
        </p:nvSpPr>
        <p:spPr>
          <a:xfrm>
            <a:off x="0" y="-15349"/>
            <a:ext cx="12192000" cy="109977"/>
          </a:xfrm>
          <a:prstGeom prst="rect">
            <a:avLst/>
          </a:prstGeom>
          <a:solidFill>
            <a:srgbClr val="00359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292" y="5201392"/>
            <a:ext cx="2870174" cy="1237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694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BA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idx="14"/>
          </p:nvPr>
        </p:nvSpPr>
        <p:spPr>
          <a:xfrm>
            <a:off x="6301351" y="1352924"/>
            <a:ext cx="5528068" cy="4773240"/>
          </a:xfrm>
        </p:spPr>
        <p:txBody>
          <a:bodyPr/>
          <a:lstStyle>
            <a:lvl1pPr>
              <a:buClr>
                <a:srgbClr val="151B46"/>
              </a:buClr>
              <a:defRPr/>
            </a:lvl1pPr>
            <a:lvl2pPr marL="990575" indent="-380990">
              <a:buClr>
                <a:srgbClr val="151B46"/>
              </a:buClr>
              <a:buFont typeface="Arial"/>
              <a:buChar char="•"/>
              <a:defRPr/>
            </a:lvl2pPr>
            <a:lvl3pPr>
              <a:buClr>
                <a:srgbClr val="151B46"/>
              </a:buClr>
              <a:defRPr/>
            </a:lvl3pPr>
            <a:lvl4pPr marL="2133547" indent="-304792">
              <a:buClr>
                <a:srgbClr val="151B46"/>
              </a:buClr>
              <a:buFont typeface="Lucida Grande"/>
              <a:buChar char="-"/>
              <a:defRPr/>
            </a:lvl4pPr>
            <a:lvl5pPr marL="2743131" indent="-304792">
              <a:buClr>
                <a:srgbClr val="151B46"/>
              </a:buClr>
              <a:buFont typeface="Lucida Grande"/>
              <a:buChar char="-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324093" y="274639"/>
            <a:ext cx="11505327" cy="82098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324093" y="1352924"/>
            <a:ext cx="5528068" cy="4773240"/>
          </a:xfrm>
        </p:spPr>
        <p:txBody>
          <a:bodyPr/>
          <a:lstStyle>
            <a:lvl1pPr>
              <a:buClr>
                <a:srgbClr val="151B46"/>
              </a:buClr>
              <a:defRPr/>
            </a:lvl1pPr>
            <a:lvl2pPr marL="990575" indent="-380990">
              <a:buClr>
                <a:srgbClr val="151B46"/>
              </a:buClr>
              <a:buFont typeface="Arial"/>
              <a:buChar char="•"/>
              <a:defRPr/>
            </a:lvl2pPr>
            <a:lvl3pPr>
              <a:buClr>
                <a:srgbClr val="151B46"/>
              </a:buClr>
              <a:defRPr/>
            </a:lvl3pPr>
            <a:lvl4pPr marL="2133547" indent="-304792">
              <a:buClr>
                <a:srgbClr val="151B46"/>
              </a:buClr>
              <a:buFont typeface="Lucida Grande"/>
              <a:buChar char="-"/>
              <a:defRPr/>
            </a:lvl4pPr>
            <a:lvl5pPr marL="2743131" indent="-304792">
              <a:buClr>
                <a:srgbClr val="151B46"/>
              </a:buClr>
              <a:buFont typeface="Lucida Grande"/>
              <a:buChar char="-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6465817"/>
            <a:ext cx="12192000" cy="392183"/>
          </a:xfrm>
          <a:prstGeom prst="rect">
            <a:avLst/>
          </a:prstGeom>
          <a:solidFill>
            <a:srgbClr val="00359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32777" y="270756"/>
            <a:ext cx="0" cy="824864"/>
          </a:xfrm>
          <a:prstGeom prst="line">
            <a:avLst/>
          </a:prstGeom>
          <a:ln w="19050" cmpd="sng">
            <a:solidFill>
              <a:srgbClr val="151B4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2752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BA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idx="14"/>
          </p:nvPr>
        </p:nvSpPr>
        <p:spPr>
          <a:xfrm>
            <a:off x="6301351" y="1352924"/>
            <a:ext cx="5528068" cy="4773240"/>
          </a:xfrm>
        </p:spPr>
        <p:txBody>
          <a:bodyPr/>
          <a:lstStyle>
            <a:lvl1pPr>
              <a:buClr>
                <a:srgbClr val="151B46"/>
              </a:buClr>
              <a:defRPr/>
            </a:lvl1pPr>
            <a:lvl2pPr marL="990575" indent="-380990">
              <a:buClr>
                <a:srgbClr val="151B46"/>
              </a:buClr>
              <a:buFont typeface="Arial"/>
              <a:buChar char="•"/>
              <a:defRPr/>
            </a:lvl2pPr>
            <a:lvl3pPr>
              <a:buClr>
                <a:srgbClr val="151B46"/>
              </a:buClr>
              <a:defRPr/>
            </a:lvl3pPr>
            <a:lvl4pPr marL="2133547" indent="-304792">
              <a:buClr>
                <a:srgbClr val="151B46"/>
              </a:buClr>
              <a:buFont typeface="Lucida Grande"/>
              <a:buChar char="-"/>
              <a:defRPr/>
            </a:lvl4pPr>
            <a:lvl5pPr marL="2743131" indent="-304792">
              <a:buClr>
                <a:srgbClr val="151B46"/>
              </a:buClr>
              <a:buFont typeface="Lucida Grande"/>
              <a:buChar char="-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324093" y="274639"/>
            <a:ext cx="11505327" cy="82098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324093" y="1352924"/>
            <a:ext cx="5528068" cy="4773240"/>
          </a:xfrm>
        </p:spPr>
        <p:txBody>
          <a:bodyPr/>
          <a:lstStyle>
            <a:lvl1pPr>
              <a:buClr>
                <a:srgbClr val="151B46"/>
              </a:buClr>
              <a:defRPr/>
            </a:lvl1pPr>
            <a:lvl2pPr marL="990575" indent="-380990">
              <a:buClr>
                <a:srgbClr val="151B46"/>
              </a:buClr>
              <a:buFont typeface="Arial"/>
              <a:buChar char="•"/>
              <a:defRPr/>
            </a:lvl2pPr>
            <a:lvl3pPr>
              <a:buClr>
                <a:srgbClr val="151B46"/>
              </a:buClr>
              <a:defRPr/>
            </a:lvl3pPr>
            <a:lvl4pPr marL="2133547" indent="-304792">
              <a:buClr>
                <a:srgbClr val="151B46"/>
              </a:buClr>
              <a:buFont typeface="Lucida Grande"/>
              <a:buChar char="-"/>
              <a:defRPr/>
            </a:lvl4pPr>
            <a:lvl5pPr marL="2743131" indent="-304792">
              <a:buClr>
                <a:srgbClr val="151B46"/>
              </a:buClr>
              <a:buFont typeface="Lucida Grande"/>
              <a:buChar char="-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6465817"/>
            <a:ext cx="12192000" cy="392183"/>
          </a:xfrm>
          <a:prstGeom prst="rect">
            <a:avLst/>
          </a:prstGeom>
          <a:solidFill>
            <a:srgbClr val="00359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32777" y="270756"/>
            <a:ext cx="0" cy="824864"/>
          </a:xfrm>
          <a:prstGeom prst="line">
            <a:avLst/>
          </a:prstGeom>
          <a:ln w="19050" cmpd="sng">
            <a:solidFill>
              <a:srgbClr val="151B4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D9C8710A-8AC8-48B7-A1E8-9F3130D90B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6" y="6561791"/>
            <a:ext cx="1344071" cy="221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8338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BA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idx="14"/>
          </p:nvPr>
        </p:nvSpPr>
        <p:spPr>
          <a:xfrm>
            <a:off x="4251021" y="1352924"/>
            <a:ext cx="3685259" cy="4773240"/>
          </a:xfrm>
        </p:spPr>
        <p:txBody>
          <a:bodyPr/>
          <a:lstStyle>
            <a:lvl1pPr>
              <a:buClr>
                <a:srgbClr val="151B46"/>
              </a:buClr>
              <a:defRPr/>
            </a:lvl1pPr>
            <a:lvl2pPr marL="990575" indent="-380990">
              <a:buClr>
                <a:srgbClr val="151B46"/>
              </a:buClr>
              <a:buFont typeface="Arial"/>
              <a:buChar char="•"/>
              <a:defRPr/>
            </a:lvl2pPr>
            <a:lvl3pPr>
              <a:buClr>
                <a:srgbClr val="151B46"/>
              </a:buClr>
              <a:defRPr/>
            </a:lvl3pPr>
            <a:lvl4pPr marL="2133547" indent="-304792">
              <a:buClr>
                <a:srgbClr val="151B46"/>
              </a:buClr>
              <a:buFont typeface="Lucida Grande"/>
              <a:buChar char="-"/>
              <a:defRPr/>
            </a:lvl4pPr>
            <a:lvl5pPr marL="2743131" indent="-304792">
              <a:buClr>
                <a:srgbClr val="151B46"/>
              </a:buClr>
              <a:buFont typeface="Lucida Grande"/>
              <a:buChar char="-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324093" y="274639"/>
            <a:ext cx="11505327" cy="82098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324093" y="1352924"/>
            <a:ext cx="3685259" cy="4773240"/>
          </a:xfrm>
        </p:spPr>
        <p:txBody>
          <a:bodyPr/>
          <a:lstStyle>
            <a:lvl1pPr>
              <a:buClr>
                <a:srgbClr val="151B46"/>
              </a:buClr>
              <a:defRPr/>
            </a:lvl1pPr>
            <a:lvl2pPr marL="990575" indent="-380990">
              <a:buClr>
                <a:srgbClr val="151B46"/>
              </a:buClr>
              <a:buFont typeface="Arial"/>
              <a:buChar char="•"/>
              <a:defRPr/>
            </a:lvl2pPr>
            <a:lvl3pPr>
              <a:buClr>
                <a:srgbClr val="151B46"/>
              </a:buClr>
              <a:defRPr/>
            </a:lvl3pPr>
            <a:lvl4pPr marL="2133547" indent="-304792">
              <a:buClr>
                <a:srgbClr val="151B46"/>
              </a:buClr>
              <a:buFont typeface="Lucida Grande"/>
              <a:buChar char="-"/>
              <a:defRPr/>
            </a:lvl4pPr>
            <a:lvl5pPr marL="2743131" indent="-304792">
              <a:buClr>
                <a:srgbClr val="151B46"/>
              </a:buClr>
              <a:buFont typeface="Lucida Grande"/>
              <a:buChar char="-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6465817"/>
            <a:ext cx="12192000" cy="392183"/>
          </a:xfrm>
          <a:prstGeom prst="rect">
            <a:avLst/>
          </a:prstGeom>
          <a:solidFill>
            <a:srgbClr val="00359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32777" y="270756"/>
            <a:ext cx="0" cy="824864"/>
          </a:xfrm>
          <a:prstGeom prst="line">
            <a:avLst/>
          </a:prstGeom>
          <a:ln w="19050" cmpd="sng">
            <a:solidFill>
              <a:srgbClr val="151B4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/>
          <p:cNvSpPr>
            <a:spLocks noGrp="1"/>
          </p:cNvSpPr>
          <p:nvPr>
            <p:ph idx="15"/>
          </p:nvPr>
        </p:nvSpPr>
        <p:spPr>
          <a:xfrm>
            <a:off x="8144160" y="1352924"/>
            <a:ext cx="3685259" cy="4773240"/>
          </a:xfrm>
        </p:spPr>
        <p:txBody>
          <a:bodyPr/>
          <a:lstStyle>
            <a:lvl1pPr>
              <a:buClr>
                <a:srgbClr val="151B46"/>
              </a:buClr>
              <a:defRPr/>
            </a:lvl1pPr>
            <a:lvl2pPr marL="990575" indent="-380990">
              <a:buClr>
                <a:srgbClr val="151B46"/>
              </a:buClr>
              <a:buFont typeface="Arial"/>
              <a:buChar char="•"/>
              <a:defRPr/>
            </a:lvl2pPr>
            <a:lvl3pPr>
              <a:buClr>
                <a:srgbClr val="151B46"/>
              </a:buClr>
              <a:defRPr/>
            </a:lvl3pPr>
            <a:lvl4pPr marL="2133547" indent="-304792">
              <a:buClr>
                <a:srgbClr val="151B46"/>
              </a:buClr>
              <a:buFont typeface="Lucida Grande"/>
              <a:buChar char="-"/>
              <a:defRPr/>
            </a:lvl4pPr>
            <a:lvl5pPr marL="2743131" indent="-304792">
              <a:buClr>
                <a:srgbClr val="151B46"/>
              </a:buClr>
              <a:buFont typeface="Lucida Grande"/>
              <a:buChar char="-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6004475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BA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idx="14"/>
          </p:nvPr>
        </p:nvSpPr>
        <p:spPr>
          <a:xfrm>
            <a:off x="4251021" y="1352924"/>
            <a:ext cx="3685259" cy="4773240"/>
          </a:xfrm>
        </p:spPr>
        <p:txBody>
          <a:bodyPr/>
          <a:lstStyle>
            <a:lvl1pPr>
              <a:buClr>
                <a:srgbClr val="151B46"/>
              </a:buClr>
              <a:defRPr/>
            </a:lvl1pPr>
            <a:lvl2pPr marL="990575" indent="-380990">
              <a:buClr>
                <a:srgbClr val="151B46"/>
              </a:buClr>
              <a:buFont typeface="Arial"/>
              <a:buChar char="•"/>
              <a:defRPr/>
            </a:lvl2pPr>
            <a:lvl3pPr>
              <a:buClr>
                <a:srgbClr val="151B46"/>
              </a:buClr>
              <a:defRPr/>
            </a:lvl3pPr>
            <a:lvl4pPr marL="2133547" indent="-304792">
              <a:buClr>
                <a:srgbClr val="151B46"/>
              </a:buClr>
              <a:buFont typeface="Lucida Grande"/>
              <a:buChar char="-"/>
              <a:defRPr/>
            </a:lvl4pPr>
            <a:lvl5pPr marL="2743131" indent="-304792">
              <a:buClr>
                <a:srgbClr val="151B46"/>
              </a:buClr>
              <a:buFont typeface="Lucida Grande"/>
              <a:buChar char="-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324093" y="274639"/>
            <a:ext cx="11505327" cy="82098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324093" y="1352924"/>
            <a:ext cx="3685259" cy="4773240"/>
          </a:xfrm>
        </p:spPr>
        <p:txBody>
          <a:bodyPr/>
          <a:lstStyle>
            <a:lvl1pPr>
              <a:buClr>
                <a:srgbClr val="151B46"/>
              </a:buClr>
              <a:defRPr/>
            </a:lvl1pPr>
            <a:lvl2pPr marL="990575" indent="-380990">
              <a:buClr>
                <a:srgbClr val="151B46"/>
              </a:buClr>
              <a:buFont typeface="Arial"/>
              <a:buChar char="•"/>
              <a:defRPr/>
            </a:lvl2pPr>
            <a:lvl3pPr>
              <a:buClr>
                <a:srgbClr val="151B46"/>
              </a:buClr>
              <a:defRPr/>
            </a:lvl3pPr>
            <a:lvl4pPr marL="2133547" indent="-304792">
              <a:buClr>
                <a:srgbClr val="151B46"/>
              </a:buClr>
              <a:buFont typeface="Lucida Grande"/>
              <a:buChar char="-"/>
              <a:defRPr/>
            </a:lvl4pPr>
            <a:lvl5pPr marL="2743131" indent="-304792">
              <a:buClr>
                <a:srgbClr val="151B46"/>
              </a:buClr>
              <a:buFont typeface="Lucida Grande"/>
              <a:buChar char="-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6465817"/>
            <a:ext cx="12192000" cy="392183"/>
          </a:xfrm>
          <a:prstGeom prst="rect">
            <a:avLst/>
          </a:prstGeom>
          <a:solidFill>
            <a:srgbClr val="00359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32777" y="270756"/>
            <a:ext cx="0" cy="824864"/>
          </a:xfrm>
          <a:prstGeom prst="line">
            <a:avLst/>
          </a:prstGeom>
          <a:ln w="19050" cmpd="sng">
            <a:solidFill>
              <a:srgbClr val="151B4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/>
          <p:cNvSpPr>
            <a:spLocks noGrp="1"/>
          </p:cNvSpPr>
          <p:nvPr>
            <p:ph idx="15"/>
          </p:nvPr>
        </p:nvSpPr>
        <p:spPr>
          <a:xfrm>
            <a:off x="8144160" y="1352924"/>
            <a:ext cx="3685259" cy="4773240"/>
          </a:xfrm>
        </p:spPr>
        <p:txBody>
          <a:bodyPr/>
          <a:lstStyle>
            <a:lvl1pPr>
              <a:buClr>
                <a:srgbClr val="151B46"/>
              </a:buClr>
              <a:defRPr/>
            </a:lvl1pPr>
            <a:lvl2pPr marL="990575" indent="-380990">
              <a:buClr>
                <a:srgbClr val="151B46"/>
              </a:buClr>
              <a:buFont typeface="Arial"/>
              <a:buChar char="•"/>
              <a:defRPr/>
            </a:lvl2pPr>
            <a:lvl3pPr>
              <a:buClr>
                <a:srgbClr val="151B46"/>
              </a:buClr>
              <a:defRPr/>
            </a:lvl3pPr>
            <a:lvl4pPr marL="2133547" indent="-304792">
              <a:buClr>
                <a:srgbClr val="151B46"/>
              </a:buClr>
              <a:buFont typeface="Lucida Grande"/>
              <a:buChar char="-"/>
              <a:defRPr/>
            </a:lvl4pPr>
            <a:lvl5pPr marL="2743131" indent="-304792">
              <a:buClr>
                <a:srgbClr val="151B46"/>
              </a:buClr>
              <a:buFont typeface="Lucida Grande"/>
              <a:buChar char="-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C0976C3-5D92-46BA-BC91-733201D14E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6" y="6561791"/>
            <a:ext cx="1344071" cy="221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0787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BA 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7816736" y="2"/>
            <a:ext cx="4383617" cy="646268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24093" y="274639"/>
            <a:ext cx="7012680" cy="82098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324093" y="1352924"/>
            <a:ext cx="7012681" cy="4773240"/>
          </a:xfrm>
        </p:spPr>
        <p:txBody>
          <a:bodyPr/>
          <a:lstStyle>
            <a:lvl1pPr>
              <a:buClr>
                <a:srgbClr val="151B46"/>
              </a:buClr>
              <a:defRPr/>
            </a:lvl1pPr>
            <a:lvl2pPr marL="990575" indent="-380990">
              <a:buClr>
                <a:srgbClr val="151B46"/>
              </a:buClr>
              <a:buFont typeface="Arial"/>
              <a:buChar char="•"/>
              <a:defRPr/>
            </a:lvl2pPr>
            <a:lvl3pPr>
              <a:buClr>
                <a:srgbClr val="151B46"/>
              </a:buClr>
              <a:defRPr/>
            </a:lvl3pPr>
            <a:lvl4pPr marL="2133547" indent="-304792">
              <a:buClr>
                <a:srgbClr val="151B46"/>
              </a:buClr>
              <a:buFont typeface="Lucida Grande"/>
              <a:buChar char="-"/>
              <a:defRPr/>
            </a:lvl4pPr>
            <a:lvl5pPr marL="2743131" indent="-304792">
              <a:buClr>
                <a:srgbClr val="151B46"/>
              </a:buClr>
              <a:buFont typeface="Lucida Grande"/>
              <a:buChar char="-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465817"/>
            <a:ext cx="12192000" cy="392183"/>
          </a:xfrm>
          <a:prstGeom prst="rect">
            <a:avLst/>
          </a:prstGeom>
          <a:solidFill>
            <a:srgbClr val="00359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32777" y="270756"/>
            <a:ext cx="0" cy="824864"/>
          </a:xfrm>
          <a:prstGeom prst="line">
            <a:avLst/>
          </a:prstGeom>
          <a:ln w="19050" cmpd="sng">
            <a:solidFill>
              <a:srgbClr val="151B4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44777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BA 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7816736" y="2"/>
            <a:ext cx="4383617" cy="646268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24093" y="274639"/>
            <a:ext cx="7012680" cy="82098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324093" y="1352924"/>
            <a:ext cx="7012681" cy="4773240"/>
          </a:xfrm>
        </p:spPr>
        <p:txBody>
          <a:bodyPr/>
          <a:lstStyle>
            <a:lvl1pPr>
              <a:buClr>
                <a:srgbClr val="151B46"/>
              </a:buClr>
              <a:defRPr/>
            </a:lvl1pPr>
            <a:lvl2pPr marL="990575" indent="-380990">
              <a:buClr>
                <a:srgbClr val="151B46"/>
              </a:buClr>
              <a:buFont typeface="Arial"/>
              <a:buChar char="•"/>
              <a:defRPr/>
            </a:lvl2pPr>
            <a:lvl3pPr>
              <a:buClr>
                <a:srgbClr val="151B46"/>
              </a:buClr>
              <a:defRPr/>
            </a:lvl3pPr>
            <a:lvl4pPr marL="2133547" indent="-304792">
              <a:buClr>
                <a:srgbClr val="151B46"/>
              </a:buClr>
              <a:buFont typeface="Lucida Grande"/>
              <a:buChar char="-"/>
              <a:defRPr/>
            </a:lvl4pPr>
            <a:lvl5pPr marL="2743131" indent="-304792">
              <a:buClr>
                <a:srgbClr val="151B46"/>
              </a:buClr>
              <a:buFont typeface="Lucida Grande"/>
              <a:buChar char="-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465817"/>
            <a:ext cx="12192000" cy="392183"/>
          </a:xfrm>
          <a:prstGeom prst="rect">
            <a:avLst/>
          </a:prstGeom>
          <a:solidFill>
            <a:srgbClr val="00359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32777" y="270756"/>
            <a:ext cx="0" cy="824864"/>
          </a:xfrm>
          <a:prstGeom prst="line">
            <a:avLst/>
          </a:prstGeom>
          <a:ln w="19050" cmpd="sng">
            <a:solidFill>
              <a:srgbClr val="151B4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B91CCEB2-5FF9-4AEE-B82C-CBB7330077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6" y="6561791"/>
            <a:ext cx="1344071" cy="221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7260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BA Sta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465817"/>
            <a:ext cx="12192000" cy="392183"/>
          </a:xfrm>
          <a:prstGeom prst="rect">
            <a:avLst/>
          </a:prstGeom>
          <a:solidFill>
            <a:srgbClr val="00359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4194135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BA Sta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465817"/>
            <a:ext cx="12192000" cy="392183"/>
          </a:xfrm>
          <a:prstGeom prst="rect">
            <a:avLst/>
          </a:prstGeom>
          <a:solidFill>
            <a:srgbClr val="00359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933C17-19BF-4AAA-9C1E-CBD1A20E2C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6" y="6561791"/>
            <a:ext cx="1344071" cy="221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6474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ttCBA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12191999" cy="6462685"/>
          </a:xfrm>
          <a:prstGeom prst="rect">
            <a:avLst/>
          </a:prstGeom>
          <a:solidFill>
            <a:srgbClr val="0A0C1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" y="2"/>
            <a:ext cx="4383617" cy="646268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5079824" y="1769264"/>
            <a:ext cx="6749595" cy="1752413"/>
          </a:xfrm>
        </p:spPr>
        <p:txBody>
          <a:bodyPr>
            <a:normAutofit/>
          </a:bodyPr>
          <a:lstStyle>
            <a:lvl1pPr marL="0" indent="0">
              <a:buClr>
                <a:srgbClr val="139CD3"/>
              </a:buClr>
              <a:buNone/>
              <a:defRPr sz="2400">
                <a:solidFill>
                  <a:srgbClr val="FFFFFF"/>
                </a:solidFill>
                <a:latin typeface="Rockwell"/>
                <a:cs typeface="Rockwell"/>
              </a:defRPr>
            </a:lvl1pPr>
            <a:lvl2pPr marL="609585" indent="0">
              <a:buClr>
                <a:srgbClr val="139CD3"/>
              </a:buClr>
              <a:buFont typeface="Arial"/>
              <a:buNone/>
              <a:defRPr/>
            </a:lvl2pPr>
            <a:lvl3pPr marL="1219170" indent="0">
              <a:buClr>
                <a:srgbClr val="139CD3"/>
              </a:buClr>
              <a:buNone/>
              <a:defRPr/>
            </a:lvl3pPr>
            <a:lvl4pPr marL="1828754" indent="0">
              <a:buClr>
                <a:srgbClr val="139CD3"/>
              </a:buClr>
              <a:buFont typeface="Lucida Grande"/>
              <a:buNone/>
              <a:defRPr/>
            </a:lvl4pPr>
            <a:lvl5pPr marL="2438339" indent="0">
              <a:buClr>
                <a:srgbClr val="139CD3"/>
              </a:buClr>
              <a:buFont typeface="Lucida Grande"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4"/>
          </p:nvPr>
        </p:nvSpPr>
        <p:spPr>
          <a:xfrm>
            <a:off x="5079824" y="3749154"/>
            <a:ext cx="6749595" cy="572903"/>
          </a:xfrm>
        </p:spPr>
        <p:txBody>
          <a:bodyPr>
            <a:normAutofit/>
          </a:bodyPr>
          <a:lstStyle>
            <a:lvl1pPr marL="0" indent="0">
              <a:buClr>
                <a:srgbClr val="139CD3"/>
              </a:buClr>
              <a:buNone/>
              <a:defRPr sz="2133">
                <a:solidFill>
                  <a:srgbClr val="FFB81C"/>
                </a:solidFill>
                <a:latin typeface="Corbel"/>
                <a:cs typeface="Corbel"/>
              </a:defRPr>
            </a:lvl1pPr>
            <a:lvl2pPr marL="609585" indent="0">
              <a:buClr>
                <a:srgbClr val="139CD3"/>
              </a:buClr>
              <a:buFont typeface="Arial"/>
              <a:buNone/>
              <a:defRPr/>
            </a:lvl2pPr>
            <a:lvl3pPr marL="1219170" indent="0">
              <a:buClr>
                <a:srgbClr val="139CD3"/>
              </a:buClr>
              <a:buNone/>
              <a:defRPr/>
            </a:lvl3pPr>
            <a:lvl4pPr marL="1828754" indent="0">
              <a:buClr>
                <a:srgbClr val="139CD3"/>
              </a:buClr>
              <a:buFont typeface="Lucida Grande"/>
              <a:buNone/>
              <a:defRPr/>
            </a:lvl4pPr>
            <a:lvl5pPr marL="2438339" indent="0">
              <a:buClr>
                <a:srgbClr val="139CD3"/>
              </a:buClr>
              <a:buFont typeface="Lucida Grande"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6465817"/>
            <a:ext cx="12192000" cy="392183"/>
          </a:xfrm>
          <a:prstGeom prst="rect">
            <a:avLst/>
          </a:prstGeom>
          <a:solidFill>
            <a:srgbClr val="00359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3323955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ttCBA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12191999" cy="6462685"/>
          </a:xfrm>
          <a:prstGeom prst="rect">
            <a:avLst/>
          </a:prstGeom>
          <a:solidFill>
            <a:srgbClr val="0A0C1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" y="2"/>
            <a:ext cx="4383617" cy="646268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5079824" y="1769264"/>
            <a:ext cx="6749595" cy="1752413"/>
          </a:xfrm>
        </p:spPr>
        <p:txBody>
          <a:bodyPr>
            <a:normAutofit/>
          </a:bodyPr>
          <a:lstStyle>
            <a:lvl1pPr marL="0" indent="0">
              <a:buClr>
                <a:srgbClr val="139CD3"/>
              </a:buClr>
              <a:buNone/>
              <a:defRPr sz="2400">
                <a:solidFill>
                  <a:srgbClr val="FFFFFF"/>
                </a:solidFill>
                <a:latin typeface="Rockwell"/>
                <a:cs typeface="Rockwell"/>
              </a:defRPr>
            </a:lvl1pPr>
            <a:lvl2pPr marL="609585" indent="0">
              <a:buClr>
                <a:srgbClr val="139CD3"/>
              </a:buClr>
              <a:buFont typeface="Arial"/>
              <a:buNone/>
              <a:defRPr/>
            </a:lvl2pPr>
            <a:lvl3pPr marL="1219170" indent="0">
              <a:buClr>
                <a:srgbClr val="139CD3"/>
              </a:buClr>
              <a:buNone/>
              <a:defRPr/>
            </a:lvl3pPr>
            <a:lvl4pPr marL="1828754" indent="0">
              <a:buClr>
                <a:srgbClr val="139CD3"/>
              </a:buClr>
              <a:buFont typeface="Lucida Grande"/>
              <a:buNone/>
              <a:defRPr/>
            </a:lvl4pPr>
            <a:lvl5pPr marL="2438339" indent="0">
              <a:buClr>
                <a:srgbClr val="139CD3"/>
              </a:buClr>
              <a:buFont typeface="Lucida Grande"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4"/>
          </p:nvPr>
        </p:nvSpPr>
        <p:spPr>
          <a:xfrm>
            <a:off x="5079824" y="3749154"/>
            <a:ext cx="6749595" cy="572903"/>
          </a:xfrm>
        </p:spPr>
        <p:txBody>
          <a:bodyPr>
            <a:normAutofit/>
          </a:bodyPr>
          <a:lstStyle>
            <a:lvl1pPr marL="0" indent="0">
              <a:buClr>
                <a:srgbClr val="139CD3"/>
              </a:buClr>
              <a:buNone/>
              <a:defRPr sz="2133">
                <a:solidFill>
                  <a:srgbClr val="FFB81C"/>
                </a:solidFill>
                <a:latin typeface="Corbel"/>
                <a:cs typeface="Corbel"/>
              </a:defRPr>
            </a:lvl1pPr>
            <a:lvl2pPr marL="609585" indent="0">
              <a:buClr>
                <a:srgbClr val="139CD3"/>
              </a:buClr>
              <a:buFont typeface="Arial"/>
              <a:buNone/>
              <a:defRPr/>
            </a:lvl2pPr>
            <a:lvl3pPr marL="1219170" indent="0">
              <a:buClr>
                <a:srgbClr val="139CD3"/>
              </a:buClr>
              <a:buNone/>
              <a:defRPr/>
            </a:lvl3pPr>
            <a:lvl4pPr marL="1828754" indent="0">
              <a:buClr>
                <a:srgbClr val="139CD3"/>
              </a:buClr>
              <a:buFont typeface="Lucida Grande"/>
              <a:buNone/>
              <a:defRPr/>
            </a:lvl4pPr>
            <a:lvl5pPr marL="2438339" indent="0">
              <a:buClr>
                <a:srgbClr val="139CD3"/>
              </a:buClr>
              <a:buFont typeface="Lucida Grande"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6465817"/>
            <a:ext cx="12192000" cy="392183"/>
          </a:xfrm>
          <a:prstGeom prst="rect">
            <a:avLst/>
          </a:prstGeom>
          <a:solidFill>
            <a:srgbClr val="00359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27416FD-1157-4AA1-8DA1-D8898F50990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6" y="6561791"/>
            <a:ext cx="1344071" cy="221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931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BA Section Header">
    <p:bg>
      <p:bgPr>
        <a:solidFill>
          <a:srgbClr val="0B0D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2000" cy="6487004"/>
          </a:xfrm>
        </p:spPr>
      </p:sp>
      <p:pic>
        <p:nvPicPr>
          <p:cNvPr id="4" name="Picture 3" descr="circle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80136" y="0"/>
            <a:ext cx="6858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8783" y="3037373"/>
            <a:ext cx="7487445" cy="747497"/>
          </a:xfrm>
        </p:spPr>
        <p:txBody>
          <a:bodyPr anchor="t">
            <a:normAutofit/>
          </a:bodyPr>
          <a:lstStyle>
            <a:lvl1pPr algn="l">
              <a:defRPr sz="3333" b="1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Your journey starts here.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465817"/>
            <a:ext cx="12192000" cy="392183"/>
          </a:xfrm>
          <a:prstGeom prst="rect">
            <a:avLst/>
          </a:prstGeom>
          <a:solidFill>
            <a:srgbClr val="00359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" name="TextBox 4"/>
          <p:cNvSpPr txBox="1"/>
          <p:nvPr userDrawn="1"/>
        </p:nvSpPr>
        <p:spPr>
          <a:xfrm>
            <a:off x="11464863" y="3785100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8421726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assroom Section Header">
    <p:bg>
      <p:bgPr>
        <a:solidFill>
          <a:srgbClr val="0B0D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2000" cy="6487004"/>
          </a:xfrm>
        </p:spPr>
      </p:sp>
      <p:pic>
        <p:nvPicPr>
          <p:cNvPr id="5" name="Picture 4" descr="circle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80136" y="0"/>
            <a:ext cx="6858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8801" y="2559753"/>
            <a:ext cx="7536841" cy="1964487"/>
          </a:xfr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defRPr sz="7333" b="0" cap="none">
                <a:solidFill>
                  <a:schemeClr val="bg1"/>
                </a:solidFill>
              </a:defRPr>
            </a:lvl1pPr>
          </a:lstStyle>
          <a:p>
            <a:r>
              <a:rPr lang="en-US"/>
              <a:t>From the Classroom.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465817"/>
            <a:ext cx="12192000" cy="392183"/>
          </a:xfrm>
          <a:prstGeom prst="rect">
            <a:avLst/>
          </a:prstGeom>
          <a:solidFill>
            <a:srgbClr val="139CD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8433334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assroom Section Header">
    <p:bg>
      <p:bgPr>
        <a:solidFill>
          <a:srgbClr val="0B0D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2000" cy="6487004"/>
          </a:xfrm>
        </p:spPr>
      </p:sp>
      <p:pic>
        <p:nvPicPr>
          <p:cNvPr id="5" name="Picture 4" descr="circle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80136" y="0"/>
            <a:ext cx="6858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8801" y="2559753"/>
            <a:ext cx="7536841" cy="1964487"/>
          </a:xfr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defRPr sz="7333" b="0" cap="none">
                <a:solidFill>
                  <a:schemeClr val="bg1"/>
                </a:solidFill>
              </a:defRPr>
            </a:lvl1pPr>
          </a:lstStyle>
          <a:p>
            <a:r>
              <a:rPr lang="en-US"/>
              <a:t>From the Classroom.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465817"/>
            <a:ext cx="12192000" cy="392183"/>
          </a:xfrm>
          <a:prstGeom prst="rect">
            <a:avLst/>
          </a:prstGeom>
          <a:solidFill>
            <a:srgbClr val="139CD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E00669-4A8F-466E-9428-BC7DD5028DA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42" y="6553482"/>
            <a:ext cx="1535728" cy="23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198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assroom Subdivider">
    <p:bg>
      <p:bgPr>
        <a:solidFill>
          <a:srgbClr val="0B0D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2000" cy="6487004"/>
          </a:xfrm>
        </p:spPr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7517" y="4280671"/>
            <a:ext cx="9927927" cy="2200024"/>
          </a:xfrm>
        </p:spPr>
        <p:txBody>
          <a:bodyPr anchor="t"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207518" y="3739433"/>
            <a:ext cx="9927927" cy="541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133" b="0" baseline="0">
                <a:solidFill>
                  <a:srgbClr val="FFB81C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/>
              <a:t>SECTION SUBDIVIDER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465817"/>
            <a:ext cx="12192000" cy="392183"/>
          </a:xfrm>
          <a:prstGeom prst="rect">
            <a:avLst/>
          </a:prstGeom>
          <a:solidFill>
            <a:srgbClr val="139CD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1" name="Picture 10" descr="circles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462687"/>
            <a:ext cx="2426859" cy="395315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207874" y="6499021"/>
            <a:ext cx="24484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>
                <a:solidFill>
                  <a:srgbClr val="FFFFFF"/>
                </a:solidFill>
                <a:latin typeface="Rockwell"/>
                <a:cs typeface="Rockwell"/>
              </a:rPr>
              <a:t>From the Classroom.</a:t>
            </a:r>
          </a:p>
        </p:txBody>
      </p:sp>
    </p:spTree>
    <p:extLst>
      <p:ext uri="{BB962C8B-B14F-4D97-AF65-F5344CB8AC3E}">
        <p14:creationId xmlns:p14="http://schemas.microsoft.com/office/powerpoint/2010/main" val="10494903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lassroom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465817"/>
            <a:ext cx="12192000" cy="392183"/>
          </a:xfrm>
          <a:prstGeom prst="rect">
            <a:avLst/>
          </a:prstGeom>
          <a:solidFill>
            <a:srgbClr val="139CD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8" name="Picture 7" descr="circles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462687"/>
            <a:ext cx="2426859" cy="3953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093" y="274639"/>
            <a:ext cx="11505327" cy="82098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093" y="1352924"/>
            <a:ext cx="11505327" cy="4773240"/>
          </a:xfrm>
        </p:spPr>
        <p:txBody>
          <a:bodyPr/>
          <a:lstStyle>
            <a:lvl1pPr>
              <a:buClr>
                <a:srgbClr val="139CD3"/>
              </a:buClr>
              <a:defRPr/>
            </a:lvl1pPr>
            <a:lvl2pPr marL="990575" indent="-380990">
              <a:buClr>
                <a:srgbClr val="139CD3"/>
              </a:buClr>
              <a:buFont typeface="Arial"/>
              <a:buChar char="•"/>
              <a:defRPr/>
            </a:lvl2pPr>
            <a:lvl3pPr>
              <a:buClr>
                <a:srgbClr val="139CD3"/>
              </a:buClr>
              <a:defRPr/>
            </a:lvl3pPr>
            <a:lvl4pPr marL="2133547" indent="-304792">
              <a:buClr>
                <a:srgbClr val="139CD3"/>
              </a:buClr>
              <a:buFont typeface="Lucida Grande"/>
              <a:buChar char="-"/>
              <a:defRPr/>
            </a:lvl4pPr>
            <a:lvl5pPr marL="2743131" indent="-304792">
              <a:buClr>
                <a:srgbClr val="139CD3"/>
              </a:buClr>
              <a:buFont typeface="Lucida Grande"/>
              <a:buChar char="-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32777" y="270756"/>
            <a:ext cx="0" cy="824864"/>
          </a:xfrm>
          <a:prstGeom prst="line">
            <a:avLst/>
          </a:prstGeom>
          <a:ln w="19050" cmpd="sng">
            <a:solidFill>
              <a:srgbClr val="139CD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207874" y="6499021"/>
            <a:ext cx="24484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>
                <a:solidFill>
                  <a:srgbClr val="FFFFFF"/>
                </a:solidFill>
                <a:latin typeface="Rockwell"/>
                <a:cs typeface="Rockwell"/>
              </a:rPr>
              <a:t>From the Classroom.</a:t>
            </a:r>
          </a:p>
        </p:txBody>
      </p:sp>
    </p:spTree>
    <p:extLst>
      <p:ext uri="{BB962C8B-B14F-4D97-AF65-F5344CB8AC3E}">
        <p14:creationId xmlns:p14="http://schemas.microsoft.com/office/powerpoint/2010/main" val="29768296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assroom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idx="14"/>
          </p:nvPr>
        </p:nvSpPr>
        <p:spPr>
          <a:xfrm>
            <a:off x="6301351" y="1352924"/>
            <a:ext cx="5528068" cy="4773240"/>
          </a:xfrm>
        </p:spPr>
        <p:txBody>
          <a:bodyPr/>
          <a:lstStyle>
            <a:lvl1pPr>
              <a:buClr>
                <a:srgbClr val="139CD3"/>
              </a:buClr>
              <a:defRPr/>
            </a:lvl1pPr>
            <a:lvl2pPr marL="990575" indent="-380990">
              <a:buClr>
                <a:srgbClr val="139CD3"/>
              </a:buClr>
              <a:buFont typeface="Arial"/>
              <a:buChar char="•"/>
              <a:defRPr/>
            </a:lvl2pPr>
            <a:lvl3pPr>
              <a:buClr>
                <a:srgbClr val="139CD3"/>
              </a:buClr>
              <a:defRPr/>
            </a:lvl3pPr>
            <a:lvl4pPr marL="2133547" indent="-304792">
              <a:buClr>
                <a:srgbClr val="139CD3"/>
              </a:buClr>
              <a:buFont typeface="Lucida Grande"/>
              <a:buChar char="-"/>
              <a:defRPr/>
            </a:lvl4pPr>
            <a:lvl5pPr marL="2743131" indent="-304792">
              <a:buClr>
                <a:srgbClr val="139CD3"/>
              </a:buClr>
              <a:buFont typeface="Lucida Grande"/>
              <a:buChar char="-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324093" y="274639"/>
            <a:ext cx="11505327" cy="82098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324093" y="1352924"/>
            <a:ext cx="5528068" cy="4773240"/>
          </a:xfrm>
        </p:spPr>
        <p:txBody>
          <a:bodyPr/>
          <a:lstStyle>
            <a:lvl1pPr>
              <a:buClr>
                <a:srgbClr val="139CD3"/>
              </a:buClr>
              <a:defRPr/>
            </a:lvl1pPr>
            <a:lvl2pPr marL="990575" indent="-380990">
              <a:buClr>
                <a:srgbClr val="139CD3"/>
              </a:buClr>
              <a:buFont typeface="Arial"/>
              <a:buChar char="•"/>
              <a:defRPr/>
            </a:lvl2pPr>
            <a:lvl3pPr>
              <a:buClr>
                <a:srgbClr val="139CD3"/>
              </a:buClr>
              <a:defRPr/>
            </a:lvl3pPr>
            <a:lvl4pPr marL="2133547" indent="-304792">
              <a:buClr>
                <a:srgbClr val="139CD3"/>
              </a:buClr>
              <a:buFont typeface="Lucida Grande"/>
              <a:buChar char="-"/>
              <a:defRPr/>
            </a:lvl4pPr>
            <a:lvl5pPr marL="2743131" indent="-304792">
              <a:buClr>
                <a:srgbClr val="139CD3"/>
              </a:buClr>
              <a:buFont typeface="Lucida Grande"/>
              <a:buChar char="-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32777" y="270756"/>
            <a:ext cx="0" cy="824864"/>
          </a:xfrm>
          <a:prstGeom prst="line">
            <a:avLst/>
          </a:prstGeom>
          <a:ln w="19050" cmpd="sng">
            <a:solidFill>
              <a:srgbClr val="139CD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 userDrawn="1"/>
        </p:nvSpPr>
        <p:spPr>
          <a:xfrm>
            <a:off x="0" y="6465817"/>
            <a:ext cx="12192000" cy="392183"/>
          </a:xfrm>
          <a:prstGeom prst="rect">
            <a:avLst/>
          </a:prstGeom>
          <a:solidFill>
            <a:srgbClr val="139CD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4" name="Picture 13" descr="circles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462687"/>
            <a:ext cx="2426859" cy="395315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207874" y="6499021"/>
            <a:ext cx="24484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>
                <a:solidFill>
                  <a:srgbClr val="FFFFFF"/>
                </a:solidFill>
                <a:latin typeface="Rockwell"/>
                <a:cs typeface="Rockwell"/>
              </a:rPr>
              <a:t>From the Classroom.</a:t>
            </a:r>
          </a:p>
        </p:txBody>
      </p:sp>
    </p:spTree>
    <p:extLst>
      <p:ext uri="{BB962C8B-B14F-4D97-AF65-F5344CB8AC3E}">
        <p14:creationId xmlns:p14="http://schemas.microsoft.com/office/powerpoint/2010/main" val="36009385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assroom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idx="14"/>
          </p:nvPr>
        </p:nvSpPr>
        <p:spPr>
          <a:xfrm>
            <a:off x="4251021" y="1352924"/>
            <a:ext cx="3685259" cy="4773240"/>
          </a:xfrm>
        </p:spPr>
        <p:txBody>
          <a:bodyPr/>
          <a:lstStyle>
            <a:lvl1pPr>
              <a:buClr>
                <a:srgbClr val="139CD3"/>
              </a:buClr>
              <a:defRPr/>
            </a:lvl1pPr>
            <a:lvl2pPr marL="990575" indent="-380990">
              <a:buClr>
                <a:srgbClr val="139CD3"/>
              </a:buClr>
              <a:buFont typeface="Arial"/>
              <a:buChar char="•"/>
              <a:defRPr/>
            </a:lvl2pPr>
            <a:lvl3pPr>
              <a:buClr>
                <a:srgbClr val="139CD3"/>
              </a:buClr>
              <a:defRPr/>
            </a:lvl3pPr>
            <a:lvl4pPr marL="2133547" indent="-304792">
              <a:buClr>
                <a:srgbClr val="139CD3"/>
              </a:buClr>
              <a:buFont typeface="Lucida Grande"/>
              <a:buChar char="-"/>
              <a:defRPr/>
            </a:lvl4pPr>
            <a:lvl5pPr marL="2743131" indent="-304792">
              <a:buClr>
                <a:srgbClr val="151B46"/>
              </a:buClr>
              <a:buFont typeface="Lucida Grande"/>
              <a:buChar char="-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324093" y="274639"/>
            <a:ext cx="11505327" cy="82098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324093" y="1352924"/>
            <a:ext cx="3685259" cy="4773240"/>
          </a:xfrm>
        </p:spPr>
        <p:txBody>
          <a:bodyPr/>
          <a:lstStyle>
            <a:lvl1pPr>
              <a:buClr>
                <a:srgbClr val="139CD3"/>
              </a:buClr>
              <a:defRPr/>
            </a:lvl1pPr>
            <a:lvl2pPr marL="990575" indent="-380990">
              <a:buClr>
                <a:srgbClr val="139CD3"/>
              </a:buClr>
              <a:buFont typeface="Arial"/>
              <a:buChar char="•"/>
              <a:defRPr/>
            </a:lvl2pPr>
            <a:lvl3pPr>
              <a:buClr>
                <a:srgbClr val="139CD3"/>
              </a:buClr>
              <a:defRPr/>
            </a:lvl3pPr>
            <a:lvl4pPr marL="2133547" indent="-304792">
              <a:buClr>
                <a:srgbClr val="139CD3"/>
              </a:buClr>
              <a:buFont typeface="Lucida Grande"/>
              <a:buChar char="-"/>
              <a:defRPr/>
            </a:lvl4pPr>
            <a:lvl5pPr marL="2743131" indent="-304792">
              <a:buClr>
                <a:srgbClr val="151B46"/>
              </a:buClr>
              <a:buFont typeface="Lucida Grande"/>
              <a:buChar char="-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32777" y="270756"/>
            <a:ext cx="0" cy="824864"/>
          </a:xfrm>
          <a:prstGeom prst="line">
            <a:avLst/>
          </a:prstGeom>
          <a:ln w="19050" cmpd="sng">
            <a:solidFill>
              <a:srgbClr val="139CD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/>
          <p:cNvSpPr>
            <a:spLocks noGrp="1"/>
          </p:cNvSpPr>
          <p:nvPr>
            <p:ph idx="15"/>
          </p:nvPr>
        </p:nvSpPr>
        <p:spPr>
          <a:xfrm>
            <a:off x="8144160" y="1352924"/>
            <a:ext cx="3685259" cy="4773240"/>
          </a:xfrm>
        </p:spPr>
        <p:txBody>
          <a:bodyPr/>
          <a:lstStyle>
            <a:lvl1pPr>
              <a:buClr>
                <a:srgbClr val="139CD3"/>
              </a:buClr>
              <a:defRPr/>
            </a:lvl1pPr>
            <a:lvl2pPr marL="990575" indent="-380990">
              <a:buClr>
                <a:srgbClr val="139CD3"/>
              </a:buClr>
              <a:buFont typeface="Arial"/>
              <a:buChar char="•"/>
              <a:defRPr/>
            </a:lvl2pPr>
            <a:lvl3pPr>
              <a:buClr>
                <a:srgbClr val="139CD3"/>
              </a:buClr>
              <a:defRPr/>
            </a:lvl3pPr>
            <a:lvl4pPr marL="2133547" indent="-304792">
              <a:buClr>
                <a:srgbClr val="139CD3"/>
              </a:buClr>
              <a:buFont typeface="Lucida Grande"/>
              <a:buChar char="-"/>
              <a:defRPr/>
            </a:lvl4pPr>
            <a:lvl5pPr marL="2743131" indent="-304792">
              <a:buClr>
                <a:srgbClr val="151B46"/>
              </a:buClr>
              <a:buFont typeface="Lucida Grande"/>
              <a:buChar char="-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0" y="6465817"/>
            <a:ext cx="12192000" cy="392183"/>
          </a:xfrm>
          <a:prstGeom prst="rect">
            <a:avLst/>
          </a:prstGeom>
          <a:solidFill>
            <a:srgbClr val="139CD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6" name="Picture 15" descr="circles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462687"/>
            <a:ext cx="2426859" cy="395315"/>
          </a:xfrm>
          <a:prstGeom prst="rect">
            <a:avLst/>
          </a:prstGeom>
        </p:spPr>
      </p:pic>
      <p:sp>
        <p:nvSpPr>
          <p:cNvPr id="18" name="TextBox 17"/>
          <p:cNvSpPr txBox="1"/>
          <p:nvPr userDrawn="1"/>
        </p:nvSpPr>
        <p:spPr>
          <a:xfrm>
            <a:off x="207874" y="6499021"/>
            <a:ext cx="24484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>
                <a:solidFill>
                  <a:srgbClr val="FFFFFF"/>
                </a:solidFill>
                <a:latin typeface="Rockwell"/>
                <a:cs typeface="Rockwell"/>
              </a:rPr>
              <a:t>From the Classroom.</a:t>
            </a:r>
          </a:p>
        </p:txBody>
      </p:sp>
    </p:spTree>
    <p:extLst>
      <p:ext uri="{BB962C8B-B14F-4D97-AF65-F5344CB8AC3E}">
        <p14:creationId xmlns:p14="http://schemas.microsoft.com/office/powerpoint/2010/main" val="1632712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assroom 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7816736" y="1"/>
            <a:ext cx="4383617" cy="685799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24093" y="274639"/>
            <a:ext cx="7012680" cy="82098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324093" y="1352924"/>
            <a:ext cx="7012681" cy="4773240"/>
          </a:xfrm>
        </p:spPr>
        <p:txBody>
          <a:bodyPr/>
          <a:lstStyle>
            <a:lvl1pPr>
              <a:buClr>
                <a:srgbClr val="139CD3"/>
              </a:buClr>
              <a:defRPr/>
            </a:lvl1pPr>
            <a:lvl2pPr marL="990575" indent="-380990">
              <a:buClr>
                <a:srgbClr val="139CD3"/>
              </a:buClr>
              <a:buFont typeface="Arial"/>
              <a:buChar char="•"/>
              <a:defRPr/>
            </a:lvl2pPr>
            <a:lvl3pPr>
              <a:buClr>
                <a:srgbClr val="139CD3"/>
              </a:buClr>
              <a:defRPr/>
            </a:lvl3pPr>
            <a:lvl4pPr marL="2133547" indent="-304792">
              <a:buClr>
                <a:srgbClr val="139CD3"/>
              </a:buClr>
              <a:buFont typeface="Lucida Grande"/>
              <a:buChar char="-"/>
              <a:defRPr/>
            </a:lvl4pPr>
            <a:lvl5pPr marL="2743131" indent="-304792">
              <a:buClr>
                <a:srgbClr val="139CD3"/>
              </a:buClr>
              <a:buFont typeface="Lucida Grande"/>
              <a:buChar char="-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232777" y="270756"/>
            <a:ext cx="0" cy="824864"/>
          </a:xfrm>
          <a:prstGeom prst="line">
            <a:avLst/>
          </a:prstGeom>
          <a:ln w="19050" cmpd="sng">
            <a:solidFill>
              <a:srgbClr val="139CD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 userDrawn="1"/>
        </p:nvSpPr>
        <p:spPr>
          <a:xfrm>
            <a:off x="0" y="6465817"/>
            <a:ext cx="12192000" cy="392183"/>
          </a:xfrm>
          <a:prstGeom prst="rect">
            <a:avLst/>
          </a:prstGeom>
          <a:solidFill>
            <a:srgbClr val="139CD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1" name="Picture 10" descr="circles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462687"/>
            <a:ext cx="2426859" cy="395315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75818" y="6462686"/>
            <a:ext cx="553601" cy="365125"/>
          </a:xfrm>
          <a:noFill/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79A54D9D-62C2-DA43-80FE-0DF0DC7063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TextBox 17"/>
          <p:cNvSpPr txBox="1"/>
          <p:nvPr userDrawn="1"/>
        </p:nvSpPr>
        <p:spPr>
          <a:xfrm>
            <a:off x="207874" y="6499021"/>
            <a:ext cx="24484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>
                <a:solidFill>
                  <a:srgbClr val="FFFFFF"/>
                </a:solidFill>
                <a:latin typeface="Rockwell"/>
                <a:cs typeface="Rockwell"/>
              </a:rPr>
              <a:t>From the Classroom.</a:t>
            </a:r>
          </a:p>
        </p:txBody>
      </p:sp>
    </p:spTree>
    <p:extLst>
      <p:ext uri="{BB962C8B-B14F-4D97-AF65-F5344CB8AC3E}">
        <p14:creationId xmlns:p14="http://schemas.microsoft.com/office/powerpoint/2010/main" val="27932973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assroom 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" y="2"/>
            <a:ext cx="4383617" cy="646268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816739" y="274639"/>
            <a:ext cx="7012680" cy="82098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816738" y="1352924"/>
            <a:ext cx="7012681" cy="4773240"/>
          </a:xfrm>
        </p:spPr>
        <p:txBody>
          <a:bodyPr/>
          <a:lstStyle>
            <a:lvl1pPr>
              <a:buClr>
                <a:srgbClr val="139CD3"/>
              </a:buClr>
              <a:defRPr/>
            </a:lvl1pPr>
            <a:lvl2pPr marL="990575" indent="-380990">
              <a:buClr>
                <a:srgbClr val="139CD3"/>
              </a:buClr>
              <a:buFont typeface="Arial"/>
              <a:buChar char="•"/>
              <a:defRPr/>
            </a:lvl2pPr>
            <a:lvl3pPr>
              <a:buClr>
                <a:srgbClr val="139CD3"/>
              </a:buClr>
              <a:defRPr/>
            </a:lvl3pPr>
            <a:lvl4pPr marL="2133547" indent="-304792">
              <a:buClr>
                <a:srgbClr val="139CD3"/>
              </a:buClr>
              <a:buFont typeface="Lucida Grande"/>
              <a:buChar char="-"/>
              <a:defRPr/>
            </a:lvl4pPr>
            <a:lvl5pPr marL="2743131" indent="-304792">
              <a:buClr>
                <a:srgbClr val="139CD3"/>
              </a:buClr>
              <a:buFont typeface="Lucida Grande"/>
              <a:buChar char="-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4725423" y="270756"/>
            <a:ext cx="0" cy="824864"/>
          </a:xfrm>
          <a:prstGeom prst="line">
            <a:avLst/>
          </a:prstGeom>
          <a:ln w="19050" cmpd="sng">
            <a:solidFill>
              <a:srgbClr val="139CD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 userDrawn="1"/>
        </p:nvSpPr>
        <p:spPr>
          <a:xfrm>
            <a:off x="0" y="6465817"/>
            <a:ext cx="12192000" cy="392183"/>
          </a:xfrm>
          <a:prstGeom prst="rect">
            <a:avLst/>
          </a:prstGeom>
          <a:solidFill>
            <a:srgbClr val="139CD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1" name="Picture 10" descr="circles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462687"/>
            <a:ext cx="2426859" cy="395315"/>
          </a:xfrm>
          <a:prstGeom prst="rect">
            <a:avLst/>
          </a:prstGeom>
        </p:spPr>
      </p:pic>
      <p:sp>
        <p:nvSpPr>
          <p:cNvPr id="18" name="TextBox 17"/>
          <p:cNvSpPr txBox="1"/>
          <p:nvPr userDrawn="1"/>
        </p:nvSpPr>
        <p:spPr>
          <a:xfrm>
            <a:off x="207874" y="6499021"/>
            <a:ext cx="24484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>
                <a:solidFill>
                  <a:srgbClr val="FFFFFF"/>
                </a:solidFill>
                <a:latin typeface="Rockwell"/>
                <a:cs typeface="Rockwell"/>
              </a:rPr>
              <a:t>From the Classroom.</a:t>
            </a:r>
          </a:p>
        </p:txBody>
      </p:sp>
    </p:spTree>
    <p:extLst>
      <p:ext uri="{BB962C8B-B14F-4D97-AF65-F5344CB8AC3E}">
        <p14:creationId xmlns:p14="http://schemas.microsoft.com/office/powerpoint/2010/main" val="19218019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assroom Sta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6465817"/>
            <a:ext cx="12192000" cy="392183"/>
          </a:xfrm>
          <a:prstGeom prst="rect">
            <a:avLst/>
          </a:prstGeom>
          <a:solidFill>
            <a:srgbClr val="139CD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21" name="Picture 20" descr="circles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462687"/>
            <a:ext cx="2426859" cy="395315"/>
          </a:xfrm>
          <a:prstGeom prst="rect">
            <a:avLst/>
          </a:prstGeom>
        </p:spPr>
      </p:pic>
      <p:sp>
        <p:nvSpPr>
          <p:cNvPr id="23" name="TextBox 22"/>
          <p:cNvSpPr txBox="1"/>
          <p:nvPr userDrawn="1"/>
        </p:nvSpPr>
        <p:spPr>
          <a:xfrm>
            <a:off x="207874" y="6499021"/>
            <a:ext cx="24484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>
                <a:solidFill>
                  <a:srgbClr val="FFFFFF"/>
                </a:solidFill>
                <a:latin typeface="Rockwell"/>
                <a:cs typeface="Rockwell"/>
              </a:rPr>
              <a:t>From the Classroom.</a:t>
            </a:r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4064001" y="1933903"/>
            <a:ext cx="0" cy="3568972"/>
          </a:xfrm>
          <a:prstGeom prst="line">
            <a:avLst/>
          </a:prstGeom>
          <a:ln w="19050" cmpd="sng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 userDrawn="1"/>
        </p:nvCxnSpPr>
        <p:spPr>
          <a:xfrm>
            <a:off x="8128001" y="1933903"/>
            <a:ext cx="0" cy="3568972"/>
          </a:xfrm>
          <a:prstGeom prst="line">
            <a:avLst/>
          </a:prstGeom>
          <a:ln w="19050" cmpd="sng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37411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j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088625" y="401571"/>
            <a:ext cx="7012680" cy="82098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465817"/>
            <a:ext cx="12192000" cy="392183"/>
          </a:xfrm>
          <a:prstGeom prst="rect">
            <a:avLst/>
          </a:prstGeom>
          <a:solidFill>
            <a:srgbClr val="139CD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1" name="Picture 10" descr="circles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462687"/>
            <a:ext cx="2426859" cy="395315"/>
          </a:xfrm>
          <a:prstGeom prst="rect">
            <a:avLst/>
          </a:prstGeom>
        </p:spPr>
      </p:pic>
      <p:sp>
        <p:nvSpPr>
          <p:cNvPr id="18" name="TextBox 17"/>
          <p:cNvSpPr txBox="1"/>
          <p:nvPr userDrawn="1"/>
        </p:nvSpPr>
        <p:spPr>
          <a:xfrm>
            <a:off x="207874" y="6499021"/>
            <a:ext cx="24484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>
                <a:solidFill>
                  <a:srgbClr val="FFFFFF"/>
                </a:solidFill>
                <a:latin typeface="Rockwell"/>
                <a:cs typeface="Rockwell"/>
              </a:rPr>
              <a:t>From the Classroom.</a:t>
            </a:r>
          </a:p>
        </p:txBody>
      </p:sp>
      <p:sp>
        <p:nvSpPr>
          <p:cNvPr id="8" name="Content Placeholder 2"/>
          <p:cNvSpPr txBox="1">
            <a:spLocks/>
          </p:cNvSpPr>
          <p:nvPr userDrawn="1"/>
        </p:nvSpPr>
        <p:spPr>
          <a:xfrm>
            <a:off x="1108245" y="262399"/>
            <a:ext cx="9927927" cy="54123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Calibri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Calibri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Calibri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Calibri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600" b="1">
                <a:solidFill>
                  <a:srgbClr val="139CD3"/>
                </a:solidFill>
                <a:latin typeface="Corbel"/>
                <a:cs typeface="Corbel"/>
              </a:rPr>
              <a:t>MAJORS</a:t>
            </a:r>
          </a:p>
        </p:txBody>
      </p:sp>
      <p:sp>
        <p:nvSpPr>
          <p:cNvPr id="13" name="Oval 12"/>
          <p:cNvSpPr/>
          <p:nvPr/>
        </p:nvSpPr>
        <p:spPr>
          <a:xfrm>
            <a:off x="171487" y="262399"/>
            <a:ext cx="849747" cy="849747"/>
          </a:xfrm>
          <a:prstGeom prst="ellipse">
            <a:avLst/>
          </a:prstGeom>
          <a:solidFill>
            <a:srgbClr val="139C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433603" y="1510922"/>
            <a:ext cx="11395815" cy="2634209"/>
          </a:xfrm>
        </p:spPr>
        <p:txBody>
          <a:bodyPr>
            <a:normAutofit/>
          </a:bodyPr>
          <a:lstStyle>
            <a:lvl1pPr>
              <a:buClr>
                <a:srgbClr val="139CD3"/>
              </a:buClr>
              <a:defRPr sz="2267"/>
            </a:lvl1pPr>
            <a:lvl2pPr marL="990575" indent="-380990">
              <a:buClr>
                <a:srgbClr val="139CD3"/>
              </a:buClr>
              <a:buFont typeface="Arial"/>
              <a:buChar char="•"/>
              <a:defRPr sz="2267"/>
            </a:lvl2pPr>
            <a:lvl3pPr>
              <a:buClr>
                <a:srgbClr val="139CD3"/>
              </a:buClr>
              <a:defRPr sz="2267"/>
            </a:lvl3pPr>
            <a:lvl4pPr marL="2133547" indent="-304792">
              <a:buClr>
                <a:srgbClr val="139CD3"/>
              </a:buClr>
              <a:buFont typeface="Lucida Grande"/>
              <a:buChar char="-"/>
              <a:defRPr sz="2267"/>
            </a:lvl4pPr>
            <a:lvl5pPr marL="2743131" indent="-304792">
              <a:buClr>
                <a:srgbClr val="139CD3"/>
              </a:buClr>
              <a:buFont typeface="Lucida Grande"/>
              <a:buChar char="-"/>
              <a:defRPr sz="22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2229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BA Section Header">
    <p:bg>
      <p:bgPr>
        <a:solidFill>
          <a:srgbClr val="0B0D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2000" cy="6487004"/>
          </a:xfrm>
        </p:spPr>
      </p:sp>
      <p:pic>
        <p:nvPicPr>
          <p:cNvPr id="4" name="Picture 3" descr="circle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80136" y="0"/>
            <a:ext cx="6858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8783" y="3037373"/>
            <a:ext cx="7487445" cy="747497"/>
          </a:xfrm>
        </p:spPr>
        <p:txBody>
          <a:bodyPr anchor="t">
            <a:normAutofit/>
          </a:bodyPr>
          <a:lstStyle>
            <a:lvl1pPr algn="l">
              <a:defRPr sz="3333" b="1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Your journey starts here.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465817"/>
            <a:ext cx="12192000" cy="392183"/>
          </a:xfrm>
          <a:prstGeom prst="rect">
            <a:avLst/>
          </a:prstGeom>
          <a:solidFill>
            <a:srgbClr val="00359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" name="TextBox 4"/>
          <p:cNvSpPr txBox="1"/>
          <p:nvPr userDrawn="1"/>
        </p:nvSpPr>
        <p:spPr>
          <a:xfrm>
            <a:off x="11464863" y="3785100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44B0B95-5A6A-4177-9FF0-ECCE3E10668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6" y="6561791"/>
            <a:ext cx="1344071" cy="221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9907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assroom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465817"/>
            <a:ext cx="12192000" cy="392183"/>
          </a:xfrm>
          <a:prstGeom prst="rect">
            <a:avLst/>
          </a:prstGeom>
          <a:solidFill>
            <a:srgbClr val="139CD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1" name="Picture 10" descr="circles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462687"/>
            <a:ext cx="2426859" cy="395315"/>
          </a:xfrm>
          <a:prstGeom prst="rect">
            <a:avLst/>
          </a:prstGeom>
        </p:spPr>
      </p:pic>
      <p:sp>
        <p:nvSpPr>
          <p:cNvPr id="18" name="TextBox 17"/>
          <p:cNvSpPr txBox="1"/>
          <p:nvPr userDrawn="1"/>
        </p:nvSpPr>
        <p:spPr>
          <a:xfrm>
            <a:off x="207874" y="6499021"/>
            <a:ext cx="24484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>
                <a:solidFill>
                  <a:srgbClr val="FFFFFF"/>
                </a:solidFill>
                <a:latin typeface="Rockwell"/>
                <a:cs typeface="Rockwell"/>
              </a:rPr>
              <a:t>From the Classroom.</a:t>
            </a:r>
          </a:p>
        </p:txBody>
      </p:sp>
    </p:spTree>
    <p:extLst>
      <p:ext uri="{BB962C8B-B14F-4D97-AF65-F5344CB8AC3E}">
        <p14:creationId xmlns:p14="http://schemas.microsoft.com/office/powerpoint/2010/main" val="14105123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assroom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465817"/>
            <a:ext cx="12192000" cy="392183"/>
          </a:xfrm>
          <a:prstGeom prst="rect">
            <a:avLst/>
          </a:prstGeom>
          <a:solidFill>
            <a:srgbClr val="139CD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1" name="Picture 10" descr="circles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462687"/>
            <a:ext cx="2426859" cy="395315"/>
          </a:xfrm>
          <a:prstGeom prst="rect">
            <a:avLst/>
          </a:prstGeom>
        </p:spPr>
      </p:pic>
      <p:sp>
        <p:nvSpPr>
          <p:cNvPr id="18" name="TextBox 17"/>
          <p:cNvSpPr txBox="1"/>
          <p:nvPr userDrawn="1"/>
        </p:nvSpPr>
        <p:spPr>
          <a:xfrm>
            <a:off x="207874" y="6499021"/>
            <a:ext cx="24484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>
                <a:solidFill>
                  <a:srgbClr val="FFFFFF"/>
                </a:solidFill>
                <a:latin typeface="Rockwell"/>
                <a:cs typeface="Rockwell"/>
              </a:rPr>
              <a:t>From the Classroom.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1" y="0"/>
            <a:ext cx="12191999" cy="6462685"/>
          </a:xfrm>
          <a:prstGeom prst="rect">
            <a:avLst/>
          </a:prstGeom>
          <a:solidFill>
            <a:srgbClr val="0A0C1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" y="2"/>
            <a:ext cx="4383617" cy="646268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5079824" y="1769264"/>
            <a:ext cx="6749595" cy="1752413"/>
          </a:xfrm>
        </p:spPr>
        <p:txBody>
          <a:bodyPr>
            <a:normAutofit/>
          </a:bodyPr>
          <a:lstStyle>
            <a:lvl1pPr marL="0" indent="0">
              <a:buClr>
                <a:srgbClr val="139CD3"/>
              </a:buClr>
              <a:buNone/>
              <a:defRPr sz="2400">
                <a:solidFill>
                  <a:srgbClr val="FFFFFF"/>
                </a:solidFill>
                <a:latin typeface="Rockwell"/>
                <a:cs typeface="Rockwell"/>
              </a:defRPr>
            </a:lvl1pPr>
            <a:lvl2pPr marL="609585" indent="0">
              <a:buClr>
                <a:srgbClr val="139CD3"/>
              </a:buClr>
              <a:buFont typeface="Arial"/>
              <a:buNone/>
              <a:defRPr/>
            </a:lvl2pPr>
            <a:lvl3pPr marL="1219170" indent="0">
              <a:buClr>
                <a:srgbClr val="139CD3"/>
              </a:buClr>
              <a:buNone/>
              <a:defRPr/>
            </a:lvl3pPr>
            <a:lvl4pPr marL="1828754" indent="0">
              <a:buClr>
                <a:srgbClr val="139CD3"/>
              </a:buClr>
              <a:buFont typeface="Lucida Grande"/>
              <a:buNone/>
              <a:defRPr/>
            </a:lvl4pPr>
            <a:lvl5pPr marL="2438339" indent="0">
              <a:buClr>
                <a:srgbClr val="139CD3"/>
              </a:buClr>
              <a:buFont typeface="Lucida Grande"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4"/>
          </p:nvPr>
        </p:nvSpPr>
        <p:spPr>
          <a:xfrm>
            <a:off x="5079824" y="3749154"/>
            <a:ext cx="6749595" cy="572903"/>
          </a:xfrm>
        </p:spPr>
        <p:txBody>
          <a:bodyPr>
            <a:normAutofit/>
          </a:bodyPr>
          <a:lstStyle>
            <a:lvl1pPr marL="0" indent="0">
              <a:buClr>
                <a:srgbClr val="139CD3"/>
              </a:buClr>
              <a:buNone/>
              <a:defRPr sz="2133">
                <a:solidFill>
                  <a:srgbClr val="139CD3"/>
                </a:solidFill>
                <a:latin typeface="Corbel"/>
                <a:cs typeface="Corbel"/>
              </a:defRPr>
            </a:lvl1pPr>
            <a:lvl2pPr marL="609585" indent="0">
              <a:buClr>
                <a:srgbClr val="139CD3"/>
              </a:buClr>
              <a:buFont typeface="Arial"/>
              <a:buNone/>
              <a:defRPr/>
            </a:lvl2pPr>
            <a:lvl3pPr marL="1219170" indent="0">
              <a:buClr>
                <a:srgbClr val="139CD3"/>
              </a:buClr>
              <a:buNone/>
              <a:defRPr/>
            </a:lvl3pPr>
            <a:lvl4pPr marL="1828754" indent="0">
              <a:buClr>
                <a:srgbClr val="139CD3"/>
              </a:buClr>
              <a:buFont typeface="Lucida Grande"/>
              <a:buNone/>
              <a:defRPr/>
            </a:lvl4pPr>
            <a:lvl5pPr marL="2438339" indent="0">
              <a:buClr>
                <a:srgbClr val="139CD3"/>
              </a:buClr>
              <a:buFont typeface="Lucida Grande"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98903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City Section Header">
    <p:bg>
      <p:bgPr>
        <a:solidFill>
          <a:srgbClr val="0B0D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2000" cy="6487004"/>
          </a:xfrm>
        </p:spPr>
      </p:sp>
      <p:pic>
        <p:nvPicPr>
          <p:cNvPr id="5" name="Picture 4" descr="circle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80136" y="0"/>
            <a:ext cx="6858000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6465817"/>
            <a:ext cx="12192000" cy="392183"/>
          </a:xfrm>
          <a:prstGeom prst="rect">
            <a:avLst/>
          </a:prstGeom>
          <a:solidFill>
            <a:srgbClr val="81D30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8783" y="3037373"/>
            <a:ext cx="5360328" cy="747497"/>
          </a:xfrm>
        </p:spPr>
        <p:txBody>
          <a:bodyPr anchor="t">
            <a:normAutofit/>
          </a:bodyPr>
          <a:lstStyle>
            <a:lvl1pPr algn="l">
              <a:defRPr sz="3333" b="1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To the City.</a:t>
            </a:r>
          </a:p>
        </p:txBody>
      </p:sp>
    </p:spTree>
    <p:extLst>
      <p:ext uri="{BB962C8B-B14F-4D97-AF65-F5344CB8AC3E}">
        <p14:creationId xmlns:p14="http://schemas.microsoft.com/office/powerpoint/2010/main" val="36152997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 City Section Header">
    <p:bg>
      <p:bgPr>
        <a:solidFill>
          <a:srgbClr val="0B0D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2000" cy="6487004"/>
          </a:xfrm>
        </p:spPr>
      </p:sp>
      <p:pic>
        <p:nvPicPr>
          <p:cNvPr id="5" name="Picture 4" descr="circle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80136" y="0"/>
            <a:ext cx="6858000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6465817"/>
            <a:ext cx="12192000" cy="392183"/>
          </a:xfrm>
          <a:prstGeom prst="rect">
            <a:avLst/>
          </a:prstGeom>
          <a:solidFill>
            <a:srgbClr val="81D30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8783" y="3037373"/>
            <a:ext cx="5360328" cy="747497"/>
          </a:xfrm>
        </p:spPr>
        <p:txBody>
          <a:bodyPr anchor="t">
            <a:normAutofit/>
          </a:bodyPr>
          <a:lstStyle>
            <a:lvl1pPr algn="l">
              <a:defRPr sz="3333" b="1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To the City.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81FEF9C-2240-4EB1-9025-245D0FFF257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42" y="6553482"/>
            <a:ext cx="1535728" cy="23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1727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y Subdivider">
    <p:bg>
      <p:bgPr>
        <a:solidFill>
          <a:srgbClr val="0B0D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2000" cy="6487004"/>
          </a:xfrm>
        </p:spPr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7517" y="4280671"/>
            <a:ext cx="9927927" cy="2200024"/>
          </a:xfrm>
        </p:spPr>
        <p:txBody>
          <a:bodyPr anchor="t"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207518" y="3739433"/>
            <a:ext cx="9927927" cy="541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133" b="0" baseline="0">
                <a:solidFill>
                  <a:srgbClr val="FFB81C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/>
              <a:t>SECTION SUBDIVIDER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465817"/>
            <a:ext cx="12192000" cy="392183"/>
          </a:xfrm>
          <a:prstGeom prst="rect">
            <a:avLst/>
          </a:prstGeom>
          <a:solidFill>
            <a:srgbClr val="81D30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2" name="Picture 11" descr="circles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462687"/>
            <a:ext cx="2426859" cy="395315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207874" y="6499021"/>
            <a:ext cx="24484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>
                <a:solidFill>
                  <a:srgbClr val="FFFFFF"/>
                </a:solidFill>
                <a:latin typeface="Rockwell"/>
                <a:cs typeface="Rockwell"/>
              </a:rPr>
              <a:t>To the City.</a:t>
            </a:r>
          </a:p>
        </p:txBody>
      </p:sp>
    </p:spTree>
    <p:extLst>
      <p:ext uri="{BB962C8B-B14F-4D97-AF65-F5344CB8AC3E}">
        <p14:creationId xmlns:p14="http://schemas.microsoft.com/office/powerpoint/2010/main" val="19495694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ity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465817"/>
            <a:ext cx="12192000" cy="392183"/>
          </a:xfrm>
          <a:prstGeom prst="rect">
            <a:avLst/>
          </a:prstGeom>
          <a:solidFill>
            <a:srgbClr val="81D30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8" name="Picture 7" descr="circles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462687"/>
            <a:ext cx="2426859" cy="3953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093" y="274639"/>
            <a:ext cx="11505327" cy="82098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093" y="1352924"/>
            <a:ext cx="11505327" cy="4773240"/>
          </a:xfrm>
        </p:spPr>
        <p:txBody>
          <a:bodyPr/>
          <a:lstStyle>
            <a:lvl1pPr>
              <a:buClr>
                <a:srgbClr val="81D306"/>
              </a:buClr>
              <a:defRPr/>
            </a:lvl1pPr>
            <a:lvl2pPr marL="990575" indent="-380990">
              <a:buClr>
                <a:srgbClr val="81D306"/>
              </a:buClr>
              <a:buFont typeface="Arial"/>
              <a:buChar char="•"/>
              <a:defRPr/>
            </a:lvl2pPr>
            <a:lvl3pPr>
              <a:buClr>
                <a:srgbClr val="81D306"/>
              </a:buClr>
              <a:defRPr/>
            </a:lvl3pPr>
            <a:lvl4pPr marL="2133547" indent="-304792">
              <a:buClr>
                <a:srgbClr val="81D306"/>
              </a:buClr>
              <a:buFont typeface="Lucida Grande"/>
              <a:buChar char="-"/>
              <a:defRPr/>
            </a:lvl4pPr>
            <a:lvl5pPr marL="2743131" indent="-304792">
              <a:buClr>
                <a:srgbClr val="81D306"/>
              </a:buClr>
              <a:buFont typeface="Lucida Grande"/>
              <a:buChar char="-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32777" y="270756"/>
            <a:ext cx="0" cy="824864"/>
          </a:xfrm>
          <a:prstGeom prst="line">
            <a:avLst/>
          </a:prstGeom>
          <a:ln w="19050" cmpd="sng">
            <a:solidFill>
              <a:srgbClr val="81D30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207874" y="6499021"/>
            <a:ext cx="24484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>
                <a:solidFill>
                  <a:srgbClr val="FFFFFF"/>
                </a:solidFill>
                <a:latin typeface="Rockwell"/>
                <a:cs typeface="Rockwell"/>
              </a:rPr>
              <a:t>To the City.</a:t>
            </a:r>
          </a:p>
        </p:txBody>
      </p:sp>
    </p:spTree>
    <p:extLst>
      <p:ext uri="{BB962C8B-B14F-4D97-AF65-F5344CB8AC3E}">
        <p14:creationId xmlns:p14="http://schemas.microsoft.com/office/powerpoint/2010/main" val="3454548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y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idx="14"/>
          </p:nvPr>
        </p:nvSpPr>
        <p:spPr>
          <a:xfrm>
            <a:off x="6301351" y="1352924"/>
            <a:ext cx="5528068" cy="4773240"/>
          </a:xfrm>
        </p:spPr>
        <p:txBody>
          <a:bodyPr/>
          <a:lstStyle>
            <a:lvl1pPr>
              <a:buClr>
                <a:srgbClr val="81D306"/>
              </a:buClr>
              <a:defRPr/>
            </a:lvl1pPr>
            <a:lvl2pPr marL="990575" indent="-380990">
              <a:buClr>
                <a:srgbClr val="81D306"/>
              </a:buClr>
              <a:buFont typeface="Arial"/>
              <a:buChar char="•"/>
              <a:defRPr/>
            </a:lvl2pPr>
            <a:lvl3pPr>
              <a:buClr>
                <a:srgbClr val="81D306"/>
              </a:buClr>
              <a:defRPr/>
            </a:lvl3pPr>
            <a:lvl4pPr marL="2133547" indent="-304792">
              <a:buClr>
                <a:srgbClr val="81D306"/>
              </a:buClr>
              <a:buFont typeface="Lucida Grande"/>
              <a:buChar char="-"/>
              <a:defRPr/>
            </a:lvl4pPr>
            <a:lvl5pPr marL="2743131" indent="-304792">
              <a:buClr>
                <a:srgbClr val="81D306"/>
              </a:buClr>
              <a:buFont typeface="Lucida Grande"/>
              <a:buChar char="-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324093" y="274639"/>
            <a:ext cx="11505327" cy="82098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324093" y="1352924"/>
            <a:ext cx="5528068" cy="4773240"/>
          </a:xfrm>
        </p:spPr>
        <p:txBody>
          <a:bodyPr/>
          <a:lstStyle>
            <a:lvl1pPr>
              <a:buClr>
                <a:srgbClr val="81D306"/>
              </a:buClr>
              <a:defRPr/>
            </a:lvl1pPr>
            <a:lvl2pPr marL="990575" indent="-380990">
              <a:buClr>
                <a:srgbClr val="81D306"/>
              </a:buClr>
              <a:buFont typeface="Arial"/>
              <a:buChar char="•"/>
              <a:defRPr/>
            </a:lvl2pPr>
            <a:lvl3pPr>
              <a:buClr>
                <a:srgbClr val="81D306"/>
              </a:buClr>
              <a:defRPr/>
            </a:lvl3pPr>
            <a:lvl4pPr marL="2133547" indent="-304792">
              <a:buClr>
                <a:srgbClr val="81D306"/>
              </a:buClr>
              <a:buFont typeface="Lucida Grande"/>
              <a:buChar char="-"/>
              <a:defRPr/>
            </a:lvl4pPr>
            <a:lvl5pPr marL="2743131" indent="-304792">
              <a:buClr>
                <a:srgbClr val="81D306"/>
              </a:buClr>
              <a:buFont typeface="Lucida Grande"/>
              <a:buChar char="-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232777" y="270756"/>
            <a:ext cx="0" cy="824864"/>
          </a:xfrm>
          <a:prstGeom prst="line">
            <a:avLst/>
          </a:prstGeom>
          <a:ln w="19050" cmpd="sng">
            <a:solidFill>
              <a:srgbClr val="81D30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 userDrawn="1"/>
        </p:nvSpPr>
        <p:spPr>
          <a:xfrm>
            <a:off x="0" y="6465817"/>
            <a:ext cx="12192000" cy="392183"/>
          </a:xfrm>
          <a:prstGeom prst="rect">
            <a:avLst/>
          </a:prstGeom>
          <a:solidFill>
            <a:srgbClr val="81D30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1" name="Picture 10" descr="circles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462687"/>
            <a:ext cx="2426859" cy="395315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>
          <a:xfrm>
            <a:off x="207874" y="6499021"/>
            <a:ext cx="24484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>
                <a:solidFill>
                  <a:srgbClr val="FFFFFF"/>
                </a:solidFill>
                <a:latin typeface="Rockwell"/>
                <a:cs typeface="Rockwell"/>
              </a:rPr>
              <a:t>To the City.</a:t>
            </a:r>
          </a:p>
        </p:txBody>
      </p:sp>
    </p:spTree>
    <p:extLst>
      <p:ext uri="{BB962C8B-B14F-4D97-AF65-F5344CB8AC3E}">
        <p14:creationId xmlns:p14="http://schemas.microsoft.com/office/powerpoint/2010/main" val="18477052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y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idx="14"/>
          </p:nvPr>
        </p:nvSpPr>
        <p:spPr>
          <a:xfrm>
            <a:off x="4251021" y="1352924"/>
            <a:ext cx="3685259" cy="4773240"/>
          </a:xfrm>
        </p:spPr>
        <p:txBody>
          <a:bodyPr/>
          <a:lstStyle>
            <a:lvl1pPr>
              <a:buClr>
                <a:srgbClr val="81D306"/>
              </a:buClr>
              <a:defRPr/>
            </a:lvl1pPr>
            <a:lvl2pPr marL="990575" indent="-380990">
              <a:buClr>
                <a:srgbClr val="81D306"/>
              </a:buClr>
              <a:buFont typeface="Arial"/>
              <a:buChar char="•"/>
              <a:defRPr/>
            </a:lvl2pPr>
            <a:lvl3pPr>
              <a:buClr>
                <a:srgbClr val="81D306"/>
              </a:buClr>
              <a:defRPr/>
            </a:lvl3pPr>
            <a:lvl4pPr marL="2133547" indent="-304792">
              <a:buClr>
                <a:srgbClr val="81D306"/>
              </a:buClr>
              <a:buFont typeface="Lucida Grande"/>
              <a:buChar char="-"/>
              <a:defRPr/>
            </a:lvl4pPr>
            <a:lvl5pPr marL="2743131" indent="-304792">
              <a:buClr>
                <a:srgbClr val="151B46"/>
              </a:buClr>
              <a:buFont typeface="Lucida Grande"/>
              <a:buChar char="-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324093" y="274639"/>
            <a:ext cx="11505327" cy="82098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324093" y="1352924"/>
            <a:ext cx="3685259" cy="4773240"/>
          </a:xfrm>
        </p:spPr>
        <p:txBody>
          <a:bodyPr/>
          <a:lstStyle>
            <a:lvl1pPr>
              <a:buClr>
                <a:srgbClr val="81D306"/>
              </a:buClr>
              <a:defRPr/>
            </a:lvl1pPr>
            <a:lvl2pPr marL="990575" indent="-380990">
              <a:buClr>
                <a:srgbClr val="81D306"/>
              </a:buClr>
              <a:buFont typeface="Arial"/>
              <a:buChar char="•"/>
              <a:defRPr/>
            </a:lvl2pPr>
            <a:lvl3pPr>
              <a:buClr>
                <a:srgbClr val="81D306"/>
              </a:buClr>
              <a:defRPr/>
            </a:lvl3pPr>
            <a:lvl4pPr marL="2133547" indent="-304792">
              <a:buClr>
                <a:srgbClr val="81D306"/>
              </a:buClr>
              <a:buFont typeface="Lucida Grande"/>
              <a:buChar char="-"/>
              <a:defRPr/>
            </a:lvl4pPr>
            <a:lvl5pPr marL="2743131" indent="-304792">
              <a:buClr>
                <a:srgbClr val="151B46"/>
              </a:buClr>
              <a:buFont typeface="Lucida Grande"/>
              <a:buChar char="-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5"/>
          </p:nvPr>
        </p:nvSpPr>
        <p:spPr>
          <a:xfrm>
            <a:off x="8144160" y="1352924"/>
            <a:ext cx="3685259" cy="4773240"/>
          </a:xfrm>
        </p:spPr>
        <p:txBody>
          <a:bodyPr/>
          <a:lstStyle>
            <a:lvl1pPr>
              <a:buClr>
                <a:srgbClr val="81D306"/>
              </a:buClr>
              <a:defRPr/>
            </a:lvl1pPr>
            <a:lvl2pPr marL="990575" indent="-380990">
              <a:buClr>
                <a:srgbClr val="81D306"/>
              </a:buClr>
              <a:buFont typeface="Arial"/>
              <a:buChar char="•"/>
              <a:defRPr/>
            </a:lvl2pPr>
            <a:lvl3pPr>
              <a:buClr>
                <a:srgbClr val="81D306"/>
              </a:buClr>
              <a:defRPr/>
            </a:lvl3pPr>
            <a:lvl4pPr marL="2133547" indent="-304792">
              <a:buClr>
                <a:srgbClr val="81D306"/>
              </a:buClr>
              <a:buFont typeface="Lucida Grande"/>
              <a:buChar char="-"/>
              <a:defRPr/>
            </a:lvl4pPr>
            <a:lvl5pPr marL="2743131" indent="-304792">
              <a:buClr>
                <a:srgbClr val="151B46"/>
              </a:buClr>
              <a:buFont typeface="Lucida Grande"/>
              <a:buChar char="-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232777" y="270756"/>
            <a:ext cx="0" cy="824864"/>
          </a:xfrm>
          <a:prstGeom prst="line">
            <a:avLst/>
          </a:prstGeom>
          <a:ln w="19050" cmpd="sng">
            <a:solidFill>
              <a:srgbClr val="81D30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 userDrawn="1"/>
        </p:nvSpPr>
        <p:spPr>
          <a:xfrm>
            <a:off x="0" y="6465817"/>
            <a:ext cx="12192000" cy="392183"/>
          </a:xfrm>
          <a:prstGeom prst="rect">
            <a:avLst/>
          </a:prstGeom>
          <a:solidFill>
            <a:srgbClr val="81D30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1" name="Picture 10" descr="circles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462687"/>
            <a:ext cx="2426859" cy="395315"/>
          </a:xfrm>
          <a:prstGeom prst="rect">
            <a:avLst/>
          </a:prstGeom>
        </p:spPr>
      </p:pic>
      <p:sp>
        <p:nvSpPr>
          <p:cNvPr id="21" name="TextBox 20"/>
          <p:cNvSpPr txBox="1"/>
          <p:nvPr userDrawn="1"/>
        </p:nvSpPr>
        <p:spPr>
          <a:xfrm>
            <a:off x="207874" y="6499021"/>
            <a:ext cx="24484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>
                <a:solidFill>
                  <a:srgbClr val="FFFFFF"/>
                </a:solidFill>
                <a:latin typeface="Rockwell"/>
                <a:cs typeface="Rockwell"/>
              </a:rPr>
              <a:t>To the City.</a:t>
            </a:r>
          </a:p>
        </p:txBody>
      </p:sp>
    </p:spTree>
    <p:extLst>
      <p:ext uri="{BB962C8B-B14F-4D97-AF65-F5344CB8AC3E}">
        <p14:creationId xmlns:p14="http://schemas.microsoft.com/office/powerpoint/2010/main" val="163702690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y 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7816736" y="2"/>
            <a:ext cx="4383617" cy="646268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24093" y="274639"/>
            <a:ext cx="7012680" cy="82098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324093" y="1352924"/>
            <a:ext cx="7012681" cy="4773240"/>
          </a:xfrm>
        </p:spPr>
        <p:txBody>
          <a:bodyPr/>
          <a:lstStyle>
            <a:lvl1pPr>
              <a:buClr>
                <a:srgbClr val="81D306"/>
              </a:buClr>
              <a:defRPr/>
            </a:lvl1pPr>
            <a:lvl2pPr marL="990575" indent="-380990">
              <a:buClr>
                <a:srgbClr val="81D306"/>
              </a:buClr>
              <a:buFont typeface="Arial"/>
              <a:buChar char="•"/>
              <a:defRPr/>
            </a:lvl2pPr>
            <a:lvl3pPr>
              <a:buClr>
                <a:srgbClr val="81D306"/>
              </a:buClr>
              <a:defRPr/>
            </a:lvl3pPr>
            <a:lvl4pPr marL="2133547" indent="-304792">
              <a:buClr>
                <a:srgbClr val="81D306"/>
              </a:buClr>
              <a:buFont typeface="Lucida Grande"/>
              <a:buChar char="-"/>
              <a:defRPr/>
            </a:lvl4pPr>
            <a:lvl5pPr marL="2743131" indent="-304792">
              <a:buClr>
                <a:srgbClr val="81D306"/>
              </a:buClr>
              <a:buFont typeface="Lucida Grande"/>
              <a:buChar char="-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232777" y="270756"/>
            <a:ext cx="0" cy="824864"/>
          </a:xfrm>
          <a:prstGeom prst="line">
            <a:avLst/>
          </a:prstGeom>
          <a:ln w="19050" cmpd="sng">
            <a:solidFill>
              <a:srgbClr val="81D30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 userDrawn="1"/>
        </p:nvSpPr>
        <p:spPr>
          <a:xfrm>
            <a:off x="0" y="6465817"/>
            <a:ext cx="12192000" cy="392183"/>
          </a:xfrm>
          <a:prstGeom prst="rect">
            <a:avLst/>
          </a:prstGeom>
          <a:solidFill>
            <a:srgbClr val="81D30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1" name="Picture 10" descr="circles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462687"/>
            <a:ext cx="2426859" cy="395315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>
          <a:xfrm>
            <a:off x="207874" y="6499021"/>
            <a:ext cx="24484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>
                <a:solidFill>
                  <a:srgbClr val="FFFFFF"/>
                </a:solidFill>
                <a:latin typeface="Rockwell"/>
                <a:cs typeface="Rockwell"/>
              </a:rPr>
              <a:t>To the City.</a:t>
            </a:r>
          </a:p>
        </p:txBody>
      </p:sp>
    </p:spTree>
    <p:extLst>
      <p:ext uri="{BB962C8B-B14F-4D97-AF65-F5344CB8AC3E}">
        <p14:creationId xmlns:p14="http://schemas.microsoft.com/office/powerpoint/2010/main" val="2781616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ity 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" y="2"/>
            <a:ext cx="5387879" cy="646268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5836127" y="1352924"/>
            <a:ext cx="6160884" cy="4773240"/>
          </a:xfrm>
        </p:spPr>
        <p:txBody>
          <a:bodyPr/>
          <a:lstStyle>
            <a:lvl1pPr>
              <a:buClr>
                <a:srgbClr val="81D306"/>
              </a:buClr>
              <a:defRPr/>
            </a:lvl1pPr>
            <a:lvl2pPr marL="990575" indent="-380990">
              <a:buClr>
                <a:srgbClr val="81D306"/>
              </a:buClr>
              <a:buFont typeface="Arial"/>
              <a:buChar char="•"/>
              <a:defRPr/>
            </a:lvl2pPr>
            <a:lvl3pPr>
              <a:buClr>
                <a:srgbClr val="81D306"/>
              </a:buClr>
              <a:defRPr/>
            </a:lvl3pPr>
            <a:lvl4pPr marL="2133547" indent="-304792">
              <a:buClr>
                <a:srgbClr val="81D306"/>
              </a:buClr>
              <a:buFont typeface="Lucida Grande"/>
              <a:buChar char="-"/>
              <a:defRPr/>
            </a:lvl4pPr>
            <a:lvl5pPr marL="2743131" indent="-304792">
              <a:buClr>
                <a:srgbClr val="81D306"/>
              </a:buClr>
              <a:buFont typeface="Lucida Grande"/>
              <a:buChar char="-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465817"/>
            <a:ext cx="12192000" cy="392183"/>
          </a:xfrm>
          <a:prstGeom prst="rect">
            <a:avLst/>
          </a:prstGeom>
          <a:solidFill>
            <a:srgbClr val="81D30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1" name="Picture 10" descr="circles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462687"/>
            <a:ext cx="2426859" cy="395315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>
          <a:xfrm>
            <a:off x="207874" y="6499021"/>
            <a:ext cx="24484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>
                <a:solidFill>
                  <a:srgbClr val="FFFFFF"/>
                </a:solidFill>
                <a:latin typeface="Rockwell"/>
                <a:cs typeface="Rockwell"/>
              </a:rPr>
              <a:t>To the City.</a:t>
            </a:r>
          </a:p>
        </p:txBody>
      </p:sp>
    </p:spTree>
    <p:extLst>
      <p:ext uri="{BB962C8B-B14F-4D97-AF65-F5344CB8AC3E}">
        <p14:creationId xmlns:p14="http://schemas.microsoft.com/office/powerpoint/2010/main" val="3711224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BA Subdivider">
    <p:bg>
      <p:bgPr>
        <a:solidFill>
          <a:srgbClr val="0B0D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2000" cy="6487004"/>
          </a:xfrm>
        </p:spPr>
      </p:sp>
      <p:sp>
        <p:nvSpPr>
          <p:cNvPr id="9" name="Rectangle 8"/>
          <p:cNvSpPr/>
          <p:nvPr userDrawn="1"/>
        </p:nvSpPr>
        <p:spPr>
          <a:xfrm>
            <a:off x="0" y="6465817"/>
            <a:ext cx="12192000" cy="392183"/>
          </a:xfrm>
          <a:prstGeom prst="rect">
            <a:avLst/>
          </a:prstGeom>
          <a:solidFill>
            <a:srgbClr val="00359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207517" y="4280671"/>
            <a:ext cx="9927927" cy="2200024"/>
          </a:xfrm>
        </p:spPr>
        <p:txBody>
          <a:bodyPr anchor="t"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idx="1" hasCustomPrompt="1"/>
          </p:nvPr>
        </p:nvSpPr>
        <p:spPr>
          <a:xfrm>
            <a:off x="207518" y="3739433"/>
            <a:ext cx="9927927" cy="541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133" b="0" baseline="0">
                <a:solidFill>
                  <a:srgbClr val="FFB81C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/>
              <a:t>SECTION SUBDIVIDER</a:t>
            </a:r>
          </a:p>
        </p:txBody>
      </p:sp>
    </p:spTree>
    <p:extLst>
      <p:ext uri="{BB962C8B-B14F-4D97-AF65-F5344CB8AC3E}">
        <p14:creationId xmlns:p14="http://schemas.microsoft.com/office/powerpoint/2010/main" val="146448751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y Sta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6465817"/>
            <a:ext cx="12192000" cy="392183"/>
          </a:xfrm>
          <a:prstGeom prst="rect">
            <a:avLst/>
          </a:prstGeom>
          <a:solidFill>
            <a:srgbClr val="81D30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22" name="Picture 21" descr="circles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462687"/>
            <a:ext cx="2426859" cy="395315"/>
          </a:xfrm>
          <a:prstGeom prst="rect">
            <a:avLst/>
          </a:prstGeom>
        </p:spPr>
      </p:pic>
      <p:sp>
        <p:nvSpPr>
          <p:cNvPr id="26" name="TextBox 25"/>
          <p:cNvSpPr txBox="1"/>
          <p:nvPr userDrawn="1"/>
        </p:nvSpPr>
        <p:spPr>
          <a:xfrm>
            <a:off x="207874" y="6499021"/>
            <a:ext cx="24484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>
                <a:solidFill>
                  <a:srgbClr val="FFFFFF"/>
                </a:solidFill>
                <a:latin typeface="Rockwell"/>
                <a:cs typeface="Rockwell"/>
              </a:rPr>
              <a:t>To the City.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064001" y="1933903"/>
            <a:ext cx="0" cy="3568972"/>
          </a:xfrm>
          <a:prstGeom prst="line">
            <a:avLst/>
          </a:prstGeom>
          <a:ln w="19050" cmpd="sng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8128001" y="1933903"/>
            <a:ext cx="0" cy="3568972"/>
          </a:xfrm>
          <a:prstGeom prst="line">
            <a:avLst/>
          </a:prstGeom>
          <a:ln w="19050" cmpd="sng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20155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465817"/>
            <a:ext cx="12192000" cy="392183"/>
          </a:xfrm>
          <a:prstGeom prst="rect">
            <a:avLst/>
          </a:prstGeom>
          <a:solidFill>
            <a:srgbClr val="81D30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1" name="Picture 10" descr="circles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462687"/>
            <a:ext cx="2426859" cy="395315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>
          <a:xfrm>
            <a:off x="207874" y="6499021"/>
            <a:ext cx="24484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>
                <a:solidFill>
                  <a:srgbClr val="FFFFFF"/>
                </a:solidFill>
                <a:latin typeface="Rockwell"/>
                <a:cs typeface="Rockwell"/>
              </a:rPr>
              <a:t>To the City.</a:t>
            </a:r>
          </a:p>
        </p:txBody>
      </p:sp>
    </p:spTree>
    <p:extLst>
      <p:ext uri="{BB962C8B-B14F-4D97-AF65-F5344CB8AC3E}">
        <p14:creationId xmlns:p14="http://schemas.microsoft.com/office/powerpoint/2010/main" val="1163084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y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465817"/>
            <a:ext cx="12192000" cy="392183"/>
          </a:xfrm>
          <a:prstGeom prst="rect">
            <a:avLst/>
          </a:prstGeom>
          <a:solidFill>
            <a:srgbClr val="81D30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1" name="Picture 10" descr="circles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462687"/>
            <a:ext cx="2426859" cy="395315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75818" y="6462686"/>
            <a:ext cx="553601" cy="365125"/>
          </a:xfrm>
          <a:noFill/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79A54D9D-62C2-DA43-80FE-0DF0DC7063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extBox 16"/>
          <p:cNvSpPr txBox="1"/>
          <p:nvPr userDrawn="1"/>
        </p:nvSpPr>
        <p:spPr>
          <a:xfrm>
            <a:off x="207874" y="6499021"/>
            <a:ext cx="24484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>
                <a:solidFill>
                  <a:srgbClr val="FFFFFF"/>
                </a:solidFill>
                <a:latin typeface="Rockwell"/>
                <a:cs typeface="Rockwell"/>
              </a:rPr>
              <a:t>To the City.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1" y="0"/>
            <a:ext cx="12191999" cy="6462685"/>
          </a:xfrm>
          <a:prstGeom prst="rect">
            <a:avLst/>
          </a:prstGeom>
          <a:solidFill>
            <a:srgbClr val="0A0C1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" y="2"/>
            <a:ext cx="4383617" cy="646268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079824" y="1769264"/>
            <a:ext cx="6749595" cy="1752413"/>
          </a:xfrm>
        </p:spPr>
        <p:txBody>
          <a:bodyPr>
            <a:normAutofit/>
          </a:bodyPr>
          <a:lstStyle>
            <a:lvl1pPr marL="0" indent="0">
              <a:buClr>
                <a:srgbClr val="139CD3"/>
              </a:buClr>
              <a:buNone/>
              <a:defRPr sz="2400">
                <a:solidFill>
                  <a:srgbClr val="FFFFFF"/>
                </a:solidFill>
                <a:latin typeface="Rockwell"/>
                <a:cs typeface="Rockwell"/>
              </a:defRPr>
            </a:lvl1pPr>
            <a:lvl2pPr marL="609585" indent="0">
              <a:buClr>
                <a:srgbClr val="139CD3"/>
              </a:buClr>
              <a:buFont typeface="Arial"/>
              <a:buNone/>
              <a:defRPr/>
            </a:lvl2pPr>
            <a:lvl3pPr marL="1219170" indent="0">
              <a:buClr>
                <a:srgbClr val="139CD3"/>
              </a:buClr>
              <a:buNone/>
              <a:defRPr/>
            </a:lvl3pPr>
            <a:lvl4pPr marL="1828754" indent="0">
              <a:buClr>
                <a:srgbClr val="139CD3"/>
              </a:buClr>
              <a:buFont typeface="Lucida Grande"/>
              <a:buNone/>
              <a:defRPr/>
            </a:lvl4pPr>
            <a:lvl5pPr marL="2438339" indent="0">
              <a:buClr>
                <a:srgbClr val="139CD3"/>
              </a:buClr>
              <a:buFont typeface="Lucida Grande"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5079824" y="3749154"/>
            <a:ext cx="6749595" cy="572903"/>
          </a:xfrm>
        </p:spPr>
        <p:txBody>
          <a:bodyPr>
            <a:normAutofit/>
          </a:bodyPr>
          <a:lstStyle>
            <a:lvl1pPr marL="0" indent="0">
              <a:buClr>
                <a:srgbClr val="139CD3"/>
              </a:buClr>
              <a:buNone/>
              <a:defRPr sz="2133">
                <a:solidFill>
                  <a:srgbClr val="81D306"/>
                </a:solidFill>
                <a:latin typeface="Corbel"/>
                <a:cs typeface="Corbel"/>
              </a:defRPr>
            </a:lvl1pPr>
            <a:lvl2pPr marL="609585" indent="0">
              <a:buClr>
                <a:srgbClr val="139CD3"/>
              </a:buClr>
              <a:buFont typeface="Arial"/>
              <a:buNone/>
              <a:defRPr/>
            </a:lvl2pPr>
            <a:lvl3pPr marL="1219170" indent="0">
              <a:buClr>
                <a:srgbClr val="139CD3"/>
              </a:buClr>
              <a:buNone/>
              <a:defRPr/>
            </a:lvl3pPr>
            <a:lvl4pPr marL="1828754" indent="0">
              <a:buClr>
                <a:srgbClr val="139CD3"/>
              </a:buClr>
              <a:buFont typeface="Lucida Grande"/>
              <a:buNone/>
              <a:defRPr/>
            </a:lvl4pPr>
            <a:lvl5pPr marL="2438339" indent="0">
              <a:buClr>
                <a:srgbClr val="139CD3"/>
              </a:buClr>
              <a:buFont typeface="Lucida Grande"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789053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ld Section Header">
    <p:bg>
      <p:bgPr>
        <a:solidFill>
          <a:srgbClr val="0B0D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2000" cy="6487004"/>
          </a:xfrm>
        </p:spPr>
      </p:sp>
      <p:pic>
        <p:nvPicPr>
          <p:cNvPr id="5" name="Picture 4" descr="circle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80136" y="0"/>
            <a:ext cx="6858000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6465817"/>
            <a:ext cx="12192000" cy="392183"/>
          </a:xfrm>
          <a:prstGeom prst="rect">
            <a:avLst/>
          </a:prstGeom>
          <a:solidFill>
            <a:srgbClr val="FEBC0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08801" y="2891348"/>
            <a:ext cx="7536841" cy="1052059"/>
          </a:xfr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defRPr sz="7333" b="0" cap="none">
                <a:solidFill>
                  <a:schemeClr val="bg1"/>
                </a:solidFill>
              </a:defRPr>
            </a:lvl1pPr>
          </a:lstStyle>
          <a:p>
            <a:r>
              <a:rPr lang="en-US"/>
              <a:t>To the World.</a:t>
            </a:r>
          </a:p>
        </p:txBody>
      </p:sp>
    </p:spTree>
    <p:extLst>
      <p:ext uri="{BB962C8B-B14F-4D97-AF65-F5344CB8AC3E}">
        <p14:creationId xmlns:p14="http://schemas.microsoft.com/office/powerpoint/2010/main" val="151429953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orld Section Header">
    <p:bg>
      <p:bgPr>
        <a:solidFill>
          <a:srgbClr val="0B0D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2000" cy="6487004"/>
          </a:xfrm>
        </p:spPr>
      </p:sp>
      <p:pic>
        <p:nvPicPr>
          <p:cNvPr id="5" name="Picture 4" descr="circle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80136" y="0"/>
            <a:ext cx="6858000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6465817"/>
            <a:ext cx="12192000" cy="392183"/>
          </a:xfrm>
          <a:prstGeom prst="rect">
            <a:avLst/>
          </a:prstGeom>
          <a:solidFill>
            <a:srgbClr val="FEBC0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08801" y="2891348"/>
            <a:ext cx="7536841" cy="1052059"/>
          </a:xfr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defRPr sz="7333" b="0" cap="none">
                <a:solidFill>
                  <a:schemeClr val="bg1"/>
                </a:solidFill>
              </a:defRPr>
            </a:lvl1pPr>
          </a:lstStyle>
          <a:p>
            <a:r>
              <a:rPr lang="en-US"/>
              <a:t>To the World.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31B8B98-7755-4687-9D06-6F6B6571141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42" y="6553482"/>
            <a:ext cx="1535728" cy="23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21105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ld Subdivider">
    <p:bg>
      <p:bgPr>
        <a:solidFill>
          <a:srgbClr val="0B0D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2000" cy="6487004"/>
          </a:xfrm>
        </p:spPr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7517" y="4280671"/>
            <a:ext cx="9927927" cy="2200024"/>
          </a:xfrm>
        </p:spPr>
        <p:txBody>
          <a:bodyPr anchor="t"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207518" y="3739433"/>
            <a:ext cx="9927927" cy="541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133" b="0" baseline="0">
                <a:solidFill>
                  <a:srgbClr val="FFB81C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/>
              <a:t>SECTION SUBDIVIDER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6465817"/>
            <a:ext cx="12192000" cy="392183"/>
          </a:xfrm>
          <a:prstGeom prst="rect">
            <a:avLst/>
          </a:prstGeom>
          <a:solidFill>
            <a:srgbClr val="FEBC0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3" name="Picture 12" descr="circles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462687"/>
            <a:ext cx="2426859" cy="395315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>
          <a:xfrm>
            <a:off x="207874" y="6499021"/>
            <a:ext cx="24484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>
                <a:solidFill>
                  <a:srgbClr val="FFFFFF"/>
                </a:solidFill>
                <a:latin typeface="Rockwell"/>
                <a:cs typeface="Rockwell"/>
              </a:rPr>
              <a:t>To the World.</a:t>
            </a:r>
          </a:p>
        </p:txBody>
      </p:sp>
    </p:spTree>
    <p:extLst>
      <p:ext uri="{BB962C8B-B14F-4D97-AF65-F5344CB8AC3E}">
        <p14:creationId xmlns:p14="http://schemas.microsoft.com/office/powerpoint/2010/main" val="160504366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World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465817"/>
            <a:ext cx="12192000" cy="392183"/>
          </a:xfrm>
          <a:prstGeom prst="rect">
            <a:avLst/>
          </a:prstGeom>
          <a:solidFill>
            <a:srgbClr val="FEBC0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8" name="Picture 7" descr="circles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462687"/>
            <a:ext cx="2426859" cy="3953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093" y="274639"/>
            <a:ext cx="11505327" cy="82098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093" y="1352924"/>
            <a:ext cx="11505327" cy="4773240"/>
          </a:xfrm>
        </p:spPr>
        <p:txBody>
          <a:bodyPr/>
          <a:lstStyle>
            <a:lvl1pPr>
              <a:buClr>
                <a:srgbClr val="FEBC09"/>
              </a:buClr>
              <a:defRPr/>
            </a:lvl1pPr>
            <a:lvl2pPr marL="990575" indent="-380990">
              <a:buClr>
                <a:srgbClr val="FEBC09"/>
              </a:buClr>
              <a:buFont typeface="Arial"/>
              <a:buChar char="•"/>
              <a:defRPr/>
            </a:lvl2pPr>
            <a:lvl3pPr>
              <a:buClr>
                <a:srgbClr val="FEBC09"/>
              </a:buClr>
              <a:defRPr/>
            </a:lvl3pPr>
            <a:lvl4pPr marL="2133547" indent="-304792">
              <a:buClr>
                <a:srgbClr val="FEBC09"/>
              </a:buClr>
              <a:buFont typeface="Lucida Grande"/>
              <a:buChar char="-"/>
              <a:defRPr/>
            </a:lvl4pPr>
            <a:lvl5pPr marL="2743131" indent="-304792">
              <a:buClr>
                <a:srgbClr val="FEBC09"/>
              </a:buClr>
              <a:buFont typeface="Lucida Grande"/>
              <a:buChar char="-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32777" y="270756"/>
            <a:ext cx="0" cy="824864"/>
          </a:xfrm>
          <a:prstGeom prst="line">
            <a:avLst/>
          </a:prstGeom>
          <a:ln w="19050" cmpd="sng">
            <a:solidFill>
              <a:srgbClr val="FEBC0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207874" y="6499021"/>
            <a:ext cx="24484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>
                <a:solidFill>
                  <a:srgbClr val="FFFFFF"/>
                </a:solidFill>
                <a:latin typeface="Rockwell"/>
                <a:cs typeface="Rockwell"/>
              </a:rPr>
              <a:t>To the World.</a:t>
            </a:r>
          </a:p>
        </p:txBody>
      </p:sp>
    </p:spTree>
    <p:extLst>
      <p:ext uri="{BB962C8B-B14F-4D97-AF65-F5344CB8AC3E}">
        <p14:creationId xmlns:p14="http://schemas.microsoft.com/office/powerpoint/2010/main" val="69388380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ld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idx="14"/>
          </p:nvPr>
        </p:nvSpPr>
        <p:spPr>
          <a:xfrm>
            <a:off x="6301351" y="1352924"/>
            <a:ext cx="5528068" cy="4773240"/>
          </a:xfrm>
        </p:spPr>
        <p:txBody>
          <a:bodyPr/>
          <a:lstStyle>
            <a:lvl1pPr>
              <a:buClr>
                <a:srgbClr val="FEBC09"/>
              </a:buClr>
              <a:defRPr/>
            </a:lvl1pPr>
            <a:lvl2pPr marL="990575" indent="-380990">
              <a:buClr>
                <a:srgbClr val="FEBC09"/>
              </a:buClr>
              <a:buFont typeface="Arial"/>
              <a:buChar char="•"/>
              <a:defRPr/>
            </a:lvl2pPr>
            <a:lvl3pPr>
              <a:buClr>
                <a:srgbClr val="FEBC09"/>
              </a:buClr>
              <a:defRPr/>
            </a:lvl3pPr>
            <a:lvl4pPr marL="2133547" indent="-304792">
              <a:buClr>
                <a:srgbClr val="FEBC09"/>
              </a:buClr>
              <a:buFont typeface="Lucida Grande"/>
              <a:buChar char="-"/>
              <a:defRPr/>
            </a:lvl4pPr>
            <a:lvl5pPr marL="2743131" indent="-304792">
              <a:buClr>
                <a:srgbClr val="FEBC09"/>
              </a:buClr>
              <a:buFont typeface="Lucida Grande"/>
              <a:buChar char="-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324093" y="274639"/>
            <a:ext cx="11505327" cy="82098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324093" y="1352924"/>
            <a:ext cx="5528068" cy="4773240"/>
          </a:xfrm>
        </p:spPr>
        <p:txBody>
          <a:bodyPr/>
          <a:lstStyle>
            <a:lvl1pPr>
              <a:buClr>
                <a:srgbClr val="FEBC09"/>
              </a:buClr>
              <a:defRPr/>
            </a:lvl1pPr>
            <a:lvl2pPr marL="990575" indent="-380990">
              <a:buClr>
                <a:srgbClr val="FEBC09"/>
              </a:buClr>
              <a:buFont typeface="Arial"/>
              <a:buChar char="•"/>
              <a:defRPr/>
            </a:lvl2pPr>
            <a:lvl3pPr>
              <a:buClr>
                <a:srgbClr val="FEBC09"/>
              </a:buClr>
              <a:defRPr/>
            </a:lvl3pPr>
            <a:lvl4pPr marL="2133547" indent="-304792">
              <a:buClr>
                <a:srgbClr val="FEBC09"/>
              </a:buClr>
              <a:buFont typeface="Lucida Grande"/>
              <a:buChar char="-"/>
              <a:defRPr/>
            </a:lvl4pPr>
            <a:lvl5pPr marL="2743131" indent="-304792">
              <a:buClr>
                <a:srgbClr val="FEBC09"/>
              </a:buClr>
              <a:buFont typeface="Lucida Grande"/>
              <a:buChar char="-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32777" y="270756"/>
            <a:ext cx="0" cy="824864"/>
          </a:xfrm>
          <a:prstGeom prst="line">
            <a:avLst/>
          </a:prstGeom>
          <a:ln w="19050" cmpd="sng">
            <a:solidFill>
              <a:srgbClr val="FEBC0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 userDrawn="1"/>
        </p:nvSpPr>
        <p:spPr>
          <a:xfrm>
            <a:off x="0" y="6465817"/>
            <a:ext cx="12192000" cy="392183"/>
          </a:xfrm>
          <a:prstGeom prst="rect">
            <a:avLst/>
          </a:prstGeom>
          <a:solidFill>
            <a:srgbClr val="FEBC0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5" name="Picture 14" descr="circles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462687"/>
            <a:ext cx="2426859" cy="395315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>
          <a:xfrm>
            <a:off x="207874" y="6499021"/>
            <a:ext cx="24484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>
                <a:solidFill>
                  <a:srgbClr val="FFFFFF"/>
                </a:solidFill>
                <a:latin typeface="Rockwell"/>
                <a:cs typeface="Rockwell"/>
              </a:rPr>
              <a:t>To the World.</a:t>
            </a:r>
          </a:p>
        </p:txBody>
      </p:sp>
    </p:spTree>
    <p:extLst>
      <p:ext uri="{BB962C8B-B14F-4D97-AF65-F5344CB8AC3E}">
        <p14:creationId xmlns:p14="http://schemas.microsoft.com/office/powerpoint/2010/main" val="284608289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ld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idx="14"/>
          </p:nvPr>
        </p:nvSpPr>
        <p:spPr>
          <a:xfrm>
            <a:off x="4251021" y="1352924"/>
            <a:ext cx="3685259" cy="4773240"/>
          </a:xfrm>
        </p:spPr>
        <p:txBody>
          <a:bodyPr/>
          <a:lstStyle>
            <a:lvl1pPr>
              <a:buClr>
                <a:srgbClr val="FEBC09"/>
              </a:buClr>
              <a:defRPr/>
            </a:lvl1pPr>
            <a:lvl2pPr marL="990575" indent="-380990">
              <a:buClr>
                <a:srgbClr val="FEBC09"/>
              </a:buClr>
              <a:buFont typeface="Arial"/>
              <a:buChar char="•"/>
              <a:defRPr/>
            </a:lvl2pPr>
            <a:lvl3pPr>
              <a:buClr>
                <a:srgbClr val="FEBC09"/>
              </a:buClr>
              <a:defRPr/>
            </a:lvl3pPr>
            <a:lvl4pPr marL="2133547" indent="-304792">
              <a:buClr>
                <a:srgbClr val="FEBC09"/>
              </a:buClr>
              <a:buFont typeface="Lucida Grande"/>
              <a:buChar char="-"/>
              <a:defRPr/>
            </a:lvl4pPr>
            <a:lvl5pPr marL="2743131" indent="-304792">
              <a:buClr>
                <a:srgbClr val="151B46"/>
              </a:buClr>
              <a:buFont typeface="Lucida Grande"/>
              <a:buChar char="-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324093" y="274639"/>
            <a:ext cx="11505327" cy="82098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324093" y="1352924"/>
            <a:ext cx="3685259" cy="4773240"/>
          </a:xfrm>
        </p:spPr>
        <p:txBody>
          <a:bodyPr/>
          <a:lstStyle>
            <a:lvl1pPr>
              <a:buClr>
                <a:srgbClr val="FEBC09"/>
              </a:buClr>
              <a:defRPr/>
            </a:lvl1pPr>
            <a:lvl2pPr marL="990575" indent="-380990">
              <a:buClr>
                <a:srgbClr val="FEBC09"/>
              </a:buClr>
              <a:buFont typeface="Arial"/>
              <a:buChar char="•"/>
              <a:defRPr/>
            </a:lvl2pPr>
            <a:lvl3pPr>
              <a:buClr>
                <a:srgbClr val="FEBC09"/>
              </a:buClr>
              <a:defRPr/>
            </a:lvl3pPr>
            <a:lvl4pPr marL="2133547" indent="-304792">
              <a:buClr>
                <a:srgbClr val="FEBC09"/>
              </a:buClr>
              <a:buFont typeface="Lucida Grande"/>
              <a:buChar char="-"/>
              <a:defRPr/>
            </a:lvl4pPr>
            <a:lvl5pPr marL="2743131" indent="-304792">
              <a:buClr>
                <a:srgbClr val="151B46"/>
              </a:buClr>
              <a:buFont typeface="Lucida Grande"/>
              <a:buChar char="-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5"/>
          </p:nvPr>
        </p:nvSpPr>
        <p:spPr>
          <a:xfrm>
            <a:off x="8144160" y="1352924"/>
            <a:ext cx="3685259" cy="4773240"/>
          </a:xfrm>
        </p:spPr>
        <p:txBody>
          <a:bodyPr/>
          <a:lstStyle>
            <a:lvl1pPr>
              <a:buClr>
                <a:srgbClr val="FEBC09"/>
              </a:buClr>
              <a:defRPr/>
            </a:lvl1pPr>
            <a:lvl2pPr marL="990575" indent="-380990">
              <a:buClr>
                <a:srgbClr val="FEBC09"/>
              </a:buClr>
              <a:buFont typeface="Arial"/>
              <a:buChar char="•"/>
              <a:defRPr/>
            </a:lvl2pPr>
            <a:lvl3pPr>
              <a:buClr>
                <a:srgbClr val="FEBC09"/>
              </a:buClr>
              <a:defRPr/>
            </a:lvl3pPr>
            <a:lvl4pPr marL="2133547" indent="-304792">
              <a:buClr>
                <a:srgbClr val="FEBC09"/>
              </a:buClr>
              <a:buFont typeface="Lucida Grande"/>
              <a:buChar char="-"/>
              <a:defRPr/>
            </a:lvl4pPr>
            <a:lvl5pPr marL="2743131" indent="-304792">
              <a:buClr>
                <a:srgbClr val="151B46"/>
              </a:buClr>
              <a:buFont typeface="Lucida Grande"/>
              <a:buChar char="-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32777" y="270756"/>
            <a:ext cx="0" cy="824864"/>
          </a:xfrm>
          <a:prstGeom prst="line">
            <a:avLst/>
          </a:prstGeom>
          <a:ln w="19050" cmpd="sng">
            <a:solidFill>
              <a:srgbClr val="FEBC0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 userDrawn="1"/>
        </p:nvSpPr>
        <p:spPr>
          <a:xfrm>
            <a:off x="0" y="6465817"/>
            <a:ext cx="12192000" cy="392183"/>
          </a:xfrm>
          <a:prstGeom prst="rect">
            <a:avLst/>
          </a:prstGeom>
          <a:solidFill>
            <a:srgbClr val="FEBC0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7" name="Picture 16" descr="circles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462687"/>
            <a:ext cx="2426859" cy="395315"/>
          </a:xfrm>
          <a:prstGeom prst="rect">
            <a:avLst/>
          </a:prstGeom>
        </p:spPr>
      </p:pic>
      <p:sp>
        <p:nvSpPr>
          <p:cNvPr id="21" name="TextBox 20"/>
          <p:cNvSpPr txBox="1"/>
          <p:nvPr userDrawn="1"/>
        </p:nvSpPr>
        <p:spPr>
          <a:xfrm>
            <a:off x="207874" y="6499021"/>
            <a:ext cx="24484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>
                <a:solidFill>
                  <a:srgbClr val="FFFFFF"/>
                </a:solidFill>
                <a:latin typeface="Rockwell"/>
                <a:cs typeface="Rockwell"/>
              </a:rPr>
              <a:t>To the World.</a:t>
            </a:r>
          </a:p>
        </p:txBody>
      </p:sp>
    </p:spTree>
    <p:extLst>
      <p:ext uri="{BB962C8B-B14F-4D97-AF65-F5344CB8AC3E}">
        <p14:creationId xmlns:p14="http://schemas.microsoft.com/office/powerpoint/2010/main" val="274498105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ld 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7816736" y="2"/>
            <a:ext cx="4383617" cy="646268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24093" y="274639"/>
            <a:ext cx="7012680" cy="820981"/>
          </a:xfrm>
        </p:spPr>
        <p:txBody>
          <a:bodyPr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324093" y="1352924"/>
            <a:ext cx="7012681" cy="4773240"/>
          </a:xfrm>
        </p:spPr>
        <p:txBody>
          <a:bodyPr/>
          <a:lstStyle>
            <a:lvl1pPr>
              <a:buClr>
                <a:srgbClr val="FEBC09"/>
              </a:buClr>
              <a:defRPr/>
            </a:lvl1pPr>
            <a:lvl2pPr marL="990575" indent="-380990">
              <a:buClr>
                <a:srgbClr val="FEBC09"/>
              </a:buClr>
              <a:buFont typeface="Arial"/>
              <a:buChar char="•"/>
              <a:defRPr/>
            </a:lvl2pPr>
            <a:lvl3pPr>
              <a:buClr>
                <a:srgbClr val="FEBC09"/>
              </a:buClr>
              <a:defRPr/>
            </a:lvl3pPr>
            <a:lvl4pPr marL="2133547" indent="-304792">
              <a:buClr>
                <a:srgbClr val="FEBC09"/>
              </a:buClr>
              <a:buFont typeface="Lucida Grande"/>
              <a:buChar char="-"/>
              <a:defRPr/>
            </a:lvl4pPr>
            <a:lvl5pPr marL="2743131" indent="-304792">
              <a:buClr>
                <a:srgbClr val="FEBC09"/>
              </a:buClr>
              <a:buFont typeface="Lucida Grande"/>
              <a:buChar char="-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232777" y="270756"/>
            <a:ext cx="0" cy="824864"/>
          </a:xfrm>
          <a:prstGeom prst="line">
            <a:avLst/>
          </a:prstGeom>
          <a:ln w="19050" cmpd="sng">
            <a:solidFill>
              <a:srgbClr val="FEBC0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 userDrawn="1"/>
        </p:nvSpPr>
        <p:spPr>
          <a:xfrm>
            <a:off x="0" y="6465817"/>
            <a:ext cx="12192000" cy="392183"/>
          </a:xfrm>
          <a:prstGeom prst="rect">
            <a:avLst/>
          </a:prstGeom>
          <a:solidFill>
            <a:srgbClr val="FEBC0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4" name="Picture 13" descr="circles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462687"/>
            <a:ext cx="2426859" cy="395315"/>
          </a:xfrm>
          <a:prstGeom prst="rect">
            <a:avLst/>
          </a:prstGeom>
        </p:spPr>
      </p:pic>
      <p:sp>
        <p:nvSpPr>
          <p:cNvPr id="18" name="TextBox 17"/>
          <p:cNvSpPr txBox="1"/>
          <p:nvPr userDrawn="1"/>
        </p:nvSpPr>
        <p:spPr>
          <a:xfrm>
            <a:off x="207874" y="6499021"/>
            <a:ext cx="24484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>
                <a:solidFill>
                  <a:srgbClr val="FFFFFF"/>
                </a:solidFill>
                <a:latin typeface="Rockwell"/>
                <a:cs typeface="Rockwell"/>
              </a:rPr>
              <a:t>To the World.</a:t>
            </a:r>
          </a:p>
        </p:txBody>
      </p:sp>
    </p:spTree>
    <p:extLst>
      <p:ext uri="{BB962C8B-B14F-4D97-AF65-F5344CB8AC3E}">
        <p14:creationId xmlns:p14="http://schemas.microsoft.com/office/powerpoint/2010/main" val="2773994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BA Subdivider">
    <p:bg>
      <p:bgPr>
        <a:solidFill>
          <a:srgbClr val="0B0D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2000" cy="6487004"/>
          </a:xfrm>
        </p:spPr>
      </p:sp>
      <p:sp>
        <p:nvSpPr>
          <p:cNvPr id="9" name="Rectangle 8"/>
          <p:cNvSpPr/>
          <p:nvPr userDrawn="1"/>
        </p:nvSpPr>
        <p:spPr>
          <a:xfrm>
            <a:off x="0" y="6465817"/>
            <a:ext cx="12192000" cy="392183"/>
          </a:xfrm>
          <a:prstGeom prst="rect">
            <a:avLst/>
          </a:prstGeom>
          <a:solidFill>
            <a:srgbClr val="00359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207517" y="4280671"/>
            <a:ext cx="9927927" cy="2200024"/>
          </a:xfrm>
        </p:spPr>
        <p:txBody>
          <a:bodyPr anchor="t"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idx="1" hasCustomPrompt="1"/>
          </p:nvPr>
        </p:nvSpPr>
        <p:spPr>
          <a:xfrm>
            <a:off x="207518" y="3739433"/>
            <a:ext cx="9927927" cy="541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133" b="0" baseline="0">
                <a:solidFill>
                  <a:srgbClr val="FFB81C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/>
              <a:t>SECTION SUBDIVIDER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E1ED7D-379A-408A-A283-0A473836DC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6" y="6561791"/>
            <a:ext cx="1344071" cy="221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07020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ld Sta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6465817"/>
            <a:ext cx="12192000" cy="392183"/>
          </a:xfrm>
          <a:prstGeom prst="rect">
            <a:avLst/>
          </a:prstGeom>
          <a:solidFill>
            <a:srgbClr val="FEBC0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22" name="Picture 21" descr="circles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462687"/>
            <a:ext cx="2426859" cy="395315"/>
          </a:xfrm>
          <a:prstGeom prst="rect">
            <a:avLst/>
          </a:prstGeom>
        </p:spPr>
      </p:pic>
      <p:sp>
        <p:nvSpPr>
          <p:cNvPr id="26" name="TextBox 25"/>
          <p:cNvSpPr txBox="1"/>
          <p:nvPr userDrawn="1"/>
        </p:nvSpPr>
        <p:spPr>
          <a:xfrm>
            <a:off x="207874" y="6499021"/>
            <a:ext cx="24484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>
                <a:solidFill>
                  <a:srgbClr val="FFFFFF"/>
                </a:solidFill>
                <a:latin typeface="Rockwell"/>
                <a:cs typeface="Rockwell"/>
              </a:rPr>
              <a:t>To the World.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064001" y="1933903"/>
            <a:ext cx="0" cy="3568972"/>
          </a:xfrm>
          <a:prstGeom prst="line">
            <a:avLst/>
          </a:prstGeom>
          <a:ln w="19050" cmpd="sng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8128001" y="1933903"/>
            <a:ext cx="0" cy="3568972"/>
          </a:xfrm>
          <a:prstGeom prst="line">
            <a:avLst/>
          </a:prstGeom>
          <a:ln w="19050" cmpd="sng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486532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ld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465817"/>
            <a:ext cx="12192000" cy="392183"/>
          </a:xfrm>
          <a:prstGeom prst="rect">
            <a:avLst/>
          </a:prstGeom>
          <a:solidFill>
            <a:srgbClr val="FEBC0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4" name="Picture 13" descr="circles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462687"/>
            <a:ext cx="2426859" cy="395315"/>
          </a:xfrm>
          <a:prstGeom prst="rect">
            <a:avLst/>
          </a:prstGeom>
        </p:spPr>
      </p:pic>
      <p:sp>
        <p:nvSpPr>
          <p:cNvPr id="18" name="TextBox 17"/>
          <p:cNvSpPr txBox="1"/>
          <p:nvPr userDrawn="1"/>
        </p:nvSpPr>
        <p:spPr>
          <a:xfrm>
            <a:off x="207874" y="6499021"/>
            <a:ext cx="24484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>
                <a:solidFill>
                  <a:srgbClr val="FFFFFF"/>
                </a:solidFill>
                <a:latin typeface="Rockwell"/>
                <a:cs typeface="Rockwell"/>
              </a:rPr>
              <a:t>To the World.</a:t>
            </a:r>
          </a:p>
        </p:txBody>
      </p:sp>
    </p:spTree>
    <p:extLst>
      <p:ext uri="{BB962C8B-B14F-4D97-AF65-F5344CB8AC3E}">
        <p14:creationId xmlns:p14="http://schemas.microsoft.com/office/powerpoint/2010/main" val="250496959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ld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465817"/>
            <a:ext cx="12192000" cy="392183"/>
          </a:xfrm>
          <a:prstGeom prst="rect">
            <a:avLst/>
          </a:prstGeom>
          <a:solidFill>
            <a:srgbClr val="FEBC0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4" name="Picture 13" descr="circles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462687"/>
            <a:ext cx="2426859" cy="395315"/>
          </a:xfrm>
          <a:prstGeom prst="rect">
            <a:avLst/>
          </a:prstGeom>
        </p:spPr>
      </p:pic>
      <p:sp>
        <p:nvSpPr>
          <p:cNvPr id="18" name="TextBox 17"/>
          <p:cNvSpPr txBox="1"/>
          <p:nvPr userDrawn="1"/>
        </p:nvSpPr>
        <p:spPr>
          <a:xfrm>
            <a:off x="207874" y="6499021"/>
            <a:ext cx="24484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>
                <a:solidFill>
                  <a:srgbClr val="FFFFFF"/>
                </a:solidFill>
                <a:latin typeface="Rockwell"/>
                <a:cs typeface="Rockwell"/>
              </a:rPr>
              <a:t>To the World.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1" y="0"/>
            <a:ext cx="12191999" cy="6462685"/>
          </a:xfrm>
          <a:prstGeom prst="rect">
            <a:avLst/>
          </a:prstGeom>
          <a:solidFill>
            <a:srgbClr val="0A0C1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" y="2"/>
            <a:ext cx="4383617" cy="646268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079824" y="1769264"/>
            <a:ext cx="6749595" cy="1752413"/>
          </a:xfrm>
        </p:spPr>
        <p:txBody>
          <a:bodyPr>
            <a:normAutofit/>
          </a:bodyPr>
          <a:lstStyle>
            <a:lvl1pPr marL="0" indent="0">
              <a:buClr>
                <a:srgbClr val="139CD3"/>
              </a:buClr>
              <a:buNone/>
              <a:defRPr sz="2400">
                <a:solidFill>
                  <a:srgbClr val="FFFFFF"/>
                </a:solidFill>
                <a:latin typeface="Rockwell"/>
                <a:cs typeface="Rockwell"/>
              </a:defRPr>
            </a:lvl1pPr>
            <a:lvl2pPr marL="609585" indent="0">
              <a:buClr>
                <a:srgbClr val="139CD3"/>
              </a:buClr>
              <a:buFont typeface="Arial"/>
              <a:buNone/>
              <a:defRPr/>
            </a:lvl2pPr>
            <a:lvl3pPr marL="1219170" indent="0">
              <a:buClr>
                <a:srgbClr val="139CD3"/>
              </a:buClr>
              <a:buNone/>
              <a:defRPr/>
            </a:lvl3pPr>
            <a:lvl4pPr marL="1828754" indent="0">
              <a:buClr>
                <a:srgbClr val="139CD3"/>
              </a:buClr>
              <a:buFont typeface="Lucida Grande"/>
              <a:buNone/>
              <a:defRPr/>
            </a:lvl4pPr>
            <a:lvl5pPr marL="2438339" indent="0">
              <a:buClr>
                <a:srgbClr val="139CD3"/>
              </a:buClr>
              <a:buFont typeface="Lucida Grande"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5079824" y="3749154"/>
            <a:ext cx="6749595" cy="572903"/>
          </a:xfrm>
        </p:spPr>
        <p:txBody>
          <a:bodyPr>
            <a:normAutofit/>
          </a:bodyPr>
          <a:lstStyle>
            <a:lvl1pPr marL="0" indent="0">
              <a:buClr>
                <a:srgbClr val="139CD3"/>
              </a:buClr>
              <a:buNone/>
              <a:defRPr sz="2133">
                <a:solidFill>
                  <a:srgbClr val="FEBC09"/>
                </a:solidFill>
                <a:latin typeface="Corbel"/>
                <a:cs typeface="Corbel"/>
              </a:defRPr>
            </a:lvl1pPr>
            <a:lvl2pPr marL="609585" indent="0">
              <a:buClr>
                <a:srgbClr val="139CD3"/>
              </a:buClr>
              <a:buFont typeface="Arial"/>
              <a:buNone/>
              <a:defRPr/>
            </a:lvl2pPr>
            <a:lvl3pPr marL="1219170" indent="0">
              <a:buClr>
                <a:srgbClr val="139CD3"/>
              </a:buClr>
              <a:buNone/>
              <a:defRPr/>
            </a:lvl3pPr>
            <a:lvl4pPr marL="1828754" indent="0">
              <a:buClr>
                <a:srgbClr val="139CD3"/>
              </a:buClr>
              <a:buFont typeface="Lucida Grande"/>
              <a:buNone/>
              <a:defRPr/>
            </a:lvl4pPr>
            <a:lvl5pPr marL="2438339" indent="0">
              <a:buClr>
                <a:srgbClr val="139CD3"/>
              </a:buClr>
              <a:buFont typeface="Lucida Grande"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092049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4502275" cy="6858000"/>
          </a:xfrm>
          <a:prstGeom prst="rect">
            <a:avLst/>
          </a:prstGeom>
          <a:solidFill>
            <a:srgbClr val="00359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8" name="Picture 7" descr="iStock-119564195.png"/>
          <p:cNvPicPr>
            <a:picLocks noChangeAspect="1"/>
          </p:cNvPicPr>
          <p:nvPr userDrawn="1"/>
        </p:nvPicPr>
        <p:blipFill rotWithShape="1">
          <a:blip r:embed="rId2" cstate="screen">
            <a:alphaModFix amt="29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607" y="-2"/>
            <a:ext cx="4502275" cy="6858000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5297793" y="6063560"/>
            <a:ext cx="2181751" cy="318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67" b="0" err="1">
                <a:solidFill>
                  <a:srgbClr val="003594"/>
                </a:solidFill>
                <a:latin typeface="Rockwell"/>
                <a:cs typeface="Rockwell"/>
              </a:rPr>
              <a:t>Facebook.com</a:t>
            </a:r>
            <a:r>
              <a:rPr lang="en-US" sz="1467" b="0">
                <a:solidFill>
                  <a:srgbClr val="003594"/>
                </a:solidFill>
                <a:latin typeface="Rockwell"/>
                <a:cs typeface="Rockwell"/>
              </a:rPr>
              <a:t>/</a:t>
            </a:r>
            <a:r>
              <a:rPr lang="en-US" sz="1467" b="0" err="1">
                <a:solidFill>
                  <a:srgbClr val="003594"/>
                </a:solidFill>
                <a:latin typeface="Rockwell"/>
                <a:cs typeface="Rockwell"/>
              </a:rPr>
              <a:t>PittCBA</a:t>
            </a:r>
            <a:endParaRPr lang="en-US" sz="1467" b="0">
              <a:solidFill>
                <a:srgbClr val="003594"/>
              </a:solidFill>
              <a:latin typeface="Rockwell"/>
              <a:cs typeface="Rockwell"/>
            </a:endParaRPr>
          </a:p>
        </p:txBody>
      </p:sp>
      <p:pic>
        <p:nvPicPr>
          <p:cNvPr id="15" name="Picture 14" descr="circles.png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49388" y="30182"/>
            <a:ext cx="4263213" cy="6858001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>
          <a:xfrm>
            <a:off x="8110698" y="6063561"/>
            <a:ext cx="1481537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67" b="0">
                <a:solidFill>
                  <a:srgbClr val="003594"/>
                </a:solidFill>
                <a:latin typeface="Rockwell"/>
                <a:cs typeface="Rockwell"/>
              </a:rPr>
              <a:t>@</a:t>
            </a:r>
            <a:r>
              <a:rPr lang="en-US" sz="1467" b="0" err="1">
                <a:solidFill>
                  <a:srgbClr val="003594"/>
                </a:solidFill>
                <a:latin typeface="Rockwell"/>
                <a:cs typeface="Rockwell"/>
              </a:rPr>
              <a:t>PittBusiness</a:t>
            </a:r>
            <a:endParaRPr lang="en-US" sz="1467" b="0">
              <a:solidFill>
                <a:srgbClr val="003594"/>
              </a:solidFill>
              <a:latin typeface="Rockwell"/>
              <a:cs typeface="Rockwell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10259299" y="6063561"/>
            <a:ext cx="1564152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67" b="0">
                <a:solidFill>
                  <a:srgbClr val="003594"/>
                </a:solidFill>
                <a:latin typeface="Rockwell"/>
                <a:cs typeface="Rockwell"/>
              </a:rPr>
              <a:t>@</a:t>
            </a:r>
            <a:r>
              <a:rPr lang="en-US" sz="1467" b="0" err="1">
                <a:solidFill>
                  <a:srgbClr val="003594"/>
                </a:solidFill>
                <a:latin typeface="Rockwell"/>
                <a:cs typeface="Rockwell"/>
              </a:rPr>
              <a:t>Pitt_Business</a:t>
            </a:r>
            <a:endParaRPr lang="en-US" sz="1467" b="0">
              <a:solidFill>
                <a:srgbClr val="003594"/>
              </a:solidFill>
              <a:latin typeface="Rockwell"/>
              <a:cs typeface="Rockwell"/>
            </a:endParaRPr>
          </a:p>
        </p:txBody>
      </p:sp>
      <p:grpSp>
        <p:nvGrpSpPr>
          <p:cNvPr id="6" name="Group 5"/>
          <p:cNvGrpSpPr/>
          <p:nvPr userDrawn="1"/>
        </p:nvGrpSpPr>
        <p:grpSpPr>
          <a:xfrm>
            <a:off x="4316313" y="0"/>
            <a:ext cx="209176" cy="6858000"/>
            <a:chOff x="1897529" y="0"/>
            <a:chExt cx="343647" cy="5334000"/>
          </a:xfrm>
        </p:grpSpPr>
        <p:sp>
          <p:nvSpPr>
            <p:cNvPr id="3" name="Rectangle 2"/>
            <p:cNvSpPr/>
            <p:nvPr userDrawn="1"/>
          </p:nvSpPr>
          <p:spPr>
            <a:xfrm>
              <a:off x="1897529" y="0"/>
              <a:ext cx="343647" cy="1778000"/>
            </a:xfrm>
            <a:prstGeom prst="rect">
              <a:avLst/>
            </a:prstGeom>
            <a:solidFill>
              <a:srgbClr val="139CD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" name="Rectangle 3"/>
            <p:cNvSpPr/>
            <p:nvPr userDrawn="1"/>
          </p:nvSpPr>
          <p:spPr>
            <a:xfrm>
              <a:off x="1897529" y="1778000"/>
              <a:ext cx="343647" cy="1778000"/>
            </a:xfrm>
            <a:prstGeom prst="rect">
              <a:avLst/>
            </a:prstGeom>
            <a:solidFill>
              <a:srgbClr val="81D30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5" name="Rectangle 4"/>
            <p:cNvSpPr/>
            <p:nvPr userDrawn="1"/>
          </p:nvSpPr>
          <p:spPr>
            <a:xfrm>
              <a:off x="1897529" y="3556000"/>
              <a:ext cx="343647" cy="1778000"/>
            </a:xfrm>
            <a:prstGeom prst="rect">
              <a:avLst/>
            </a:prstGeom>
            <a:solidFill>
              <a:srgbClr val="FEBC0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pic>
        <p:nvPicPr>
          <p:cNvPr id="19" name="Picture 18" descr="icon_FB.png"/>
          <p:cNvPicPr>
            <a:picLocks noChangeAspect="1"/>
          </p:cNvPicPr>
          <p:nvPr userDrawn="1"/>
        </p:nvPicPr>
        <p:blipFill>
          <a:blip r:embed="rId5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6070" y="6033355"/>
            <a:ext cx="378509" cy="378509"/>
          </a:xfrm>
          <a:prstGeom prst="rect">
            <a:avLst/>
          </a:prstGeom>
        </p:spPr>
      </p:pic>
      <p:pic>
        <p:nvPicPr>
          <p:cNvPr id="20" name="Picture 19" descr="icon_Insta.png"/>
          <p:cNvPicPr>
            <a:picLocks noChangeAspect="1"/>
          </p:cNvPicPr>
          <p:nvPr userDrawn="1"/>
        </p:nvPicPr>
        <p:blipFill>
          <a:blip r:embed="rId6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9651" y="6065541"/>
            <a:ext cx="378509" cy="376528"/>
          </a:xfrm>
          <a:prstGeom prst="rect">
            <a:avLst/>
          </a:prstGeom>
        </p:spPr>
      </p:pic>
      <p:pic>
        <p:nvPicPr>
          <p:cNvPr id="21" name="Picture 20" descr="icon_TW.png"/>
          <p:cNvPicPr>
            <a:picLocks noChangeAspect="1"/>
          </p:cNvPicPr>
          <p:nvPr userDrawn="1"/>
        </p:nvPicPr>
        <p:blipFill>
          <a:blip r:embed="rId7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0790" y="6063560"/>
            <a:ext cx="378509" cy="37850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2141" y="2639565"/>
            <a:ext cx="3660655" cy="1578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258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bg>
      <p:bgPr>
        <a:solidFill>
          <a:srgbClr val="0B0D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2000" cy="6487004"/>
          </a:xfrm>
        </p:spPr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352278" y="4195441"/>
            <a:ext cx="7487445" cy="747497"/>
          </a:xfrm>
        </p:spPr>
        <p:txBody>
          <a:bodyPr anchor="t">
            <a:normAutofit/>
          </a:bodyPr>
          <a:lstStyle>
            <a:lvl1pPr algn="ctr">
              <a:defRPr sz="3333" b="1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Watch &amp; Learn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6465817"/>
            <a:ext cx="12192000" cy="392183"/>
          </a:xfrm>
          <a:prstGeom prst="rect">
            <a:avLst/>
          </a:prstGeom>
          <a:solidFill>
            <a:srgbClr val="00359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TextBox 6"/>
          <p:cNvSpPr txBox="1"/>
          <p:nvPr userDrawn="1"/>
        </p:nvSpPr>
        <p:spPr>
          <a:xfrm>
            <a:off x="11464863" y="3785100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4256081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ideo">
    <p:bg>
      <p:bgPr>
        <a:solidFill>
          <a:srgbClr val="0B0D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2000" cy="6487004"/>
          </a:xfrm>
        </p:spPr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352278" y="4195441"/>
            <a:ext cx="7487445" cy="747497"/>
          </a:xfrm>
        </p:spPr>
        <p:txBody>
          <a:bodyPr anchor="t">
            <a:normAutofit/>
          </a:bodyPr>
          <a:lstStyle>
            <a:lvl1pPr algn="ctr">
              <a:defRPr sz="3333" b="1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Watch &amp; Learn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6465817"/>
            <a:ext cx="12192000" cy="392183"/>
          </a:xfrm>
          <a:prstGeom prst="rect">
            <a:avLst/>
          </a:prstGeom>
          <a:solidFill>
            <a:srgbClr val="00359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TextBox 6"/>
          <p:cNvSpPr txBox="1"/>
          <p:nvPr userDrawn="1"/>
        </p:nvSpPr>
        <p:spPr>
          <a:xfrm>
            <a:off x="11464863" y="3785100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8BC50D4-8E25-4173-B747-6389DBC49C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6" y="6561791"/>
            <a:ext cx="1344071" cy="221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937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BA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465817"/>
            <a:ext cx="12192000" cy="392183"/>
          </a:xfrm>
          <a:prstGeom prst="rect">
            <a:avLst/>
          </a:prstGeom>
          <a:solidFill>
            <a:srgbClr val="00359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093" y="274639"/>
            <a:ext cx="11505327" cy="82098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093" y="1352924"/>
            <a:ext cx="11505327" cy="4773240"/>
          </a:xfrm>
        </p:spPr>
        <p:txBody>
          <a:bodyPr/>
          <a:lstStyle>
            <a:lvl1pPr>
              <a:buClr>
                <a:srgbClr val="151B46"/>
              </a:buClr>
              <a:defRPr/>
            </a:lvl1pPr>
            <a:lvl2pPr marL="990575" indent="-380990">
              <a:buClr>
                <a:srgbClr val="151B46"/>
              </a:buClr>
              <a:buFont typeface="Arial"/>
              <a:buChar char="•"/>
              <a:defRPr/>
            </a:lvl2pPr>
            <a:lvl3pPr>
              <a:buClr>
                <a:srgbClr val="151B46"/>
              </a:buClr>
              <a:defRPr/>
            </a:lvl3pPr>
            <a:lvl4pPr marL="2133547" indent="-304792">
              <a:buClr>
                <a:srgbClr val="151B46"/>
              </a:buClr>
              <a:buFont typeface="Lucida Grande"/>
              <a:buChar char="-"/>
              <a:defRPr/>
            </a:lvl4pPr>
            <a:lvl5pPr marL="2743131" indent="-304792">
              <a:buClr>
                <a:srgbClr val="151B46"/>
              </a:buClr>
              <a:buFont typeface="Lucida Grande"/>
              <a:buChar char="-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32777" y="270756"/>
            <a:ext cx="0" cy="824864"/>
          </a:xfrm>
          <a:prstGeom prst="line">
            <a:avLst/>
          </a:prstGeom>
          <a:ln w="19050" cmpd="sng">
            <a:solidFill>
              <a:srgbClr val="151B4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5323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CBA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465817"/>
            <a:ext cx="12192000" cy="392183"/>
          </a:xfrm>
          <a:prstGeom prst="rect">
            <a:avLst/>
          </a:prstGeom>
          <a:solidFill>
            <a:srgbClr val="00359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093" y="274639"/>
            <a:ext cx="11505327" cy="82098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093" y="1352924"/>
            <a:ext cx="11505327" cy="4773240"/>
          </a:xfrm>
        </p:spPr>
        <p:txBody>
          <a:bodyPr/>
          <a:lstStyle>
            <a:lvl1pPr>
              <a:buClr>
                <a:srgbClr val="151B46"/>
              </a:buClr>
              <a:defRPr/>
            </a:lvl1pPr>
            <a:lvl2pPr marL="990575" indent="-380990">
              <a:buClr>
                <a:srgbClr val="151B46"/>
              </a:buClr>
              <a:buFont typeface="Arial"/>
              <a:buChar char="•"/>
              <a:defRPr/>
            </a:lvl2pPr>
            <a:lvl3pPr>
              <a:buClr>
                <a:srgbClr val="151B46"/>
              </a:buClr>
              <a:defRPr/>
            </a:lvl3pPr>
            <a:lvl4pPr marL="2133547" indent="-304792">
              <a:buClr>
                <a:srgbClr val="151B46"/>
              </a:buClr>
              <a:buFont typeface="Lucida Grande"/>
              <a:buChar char="-"/>
              <a:defRPr/>
            </a:lvl4pPr>
            <a:lvl5pPr marL="2743131" indent="-304792">
              <a:buClr>
                <a:srgbClr val="151B46"/>
              </a:buClr>
              <a:buFont typeface="Lucida Grande"/>
              <a:buChar char="-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32777" y="270756"/>
            <a:ext cx="0" cy="824864"/>
          </a:xfrm>
          <a:prstGeom prst="line">
            <a:avLst/>
          </a:prstGeom>
          <a:ln w="19050" cmpd="sng">
            <a:solidFill>
              <a:srgbClr val="151B4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8129C29C-288D-4DA9-B813-49A281063E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6" y="6561791"/>
            <a:ext cx="1344071" cy="221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214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4093" y="274639"/>
            <a:ext cx="1150532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093" y="1600201"/>
            <a:ext cx="11505327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48269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33">
                <a:solidFill>
                  <a:schemeClr val="bg1"/>
                </a:solidFill>
                <a:latin typeface="Corbel"/>
                <a:cs typeface="Corbel"/>
              </a:defRPr>
            </a:lvl1pPr>
          </a:lstStyle>
          <a:p>
            <a:fld id="{79A54D9D-62C2-DA43-80FE-0DF0DC7063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688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  <p:sldLayoutId id="2147483712" r:id="rId52"/>
    <p:sldLayoutId id="2147483713" r:id="rId53"/>
  </p:sldLayoutIdLst>
  <p:hf hdr="0" ftr="0" dt="0"/>
  <p:txStyles>
    <p:titleStyle>
      <a:lvl1pPr algn="l" defTabSz="609585" rtl="0" eaLnBrk="1" latinLnBrk="0" hangingPunct="1">
        <a:spcBef>
          <a:spcPct val="0"/>
        </a:spcBef>
        <a:buNone/>
        <a:defRPr sz="3733" b="0" i="0" kern="1200">
          <a:solidFill>
            <a:srgbClr val="151B46"/>
          </a:solidFill>
          <a:latin typeface="Rockwell"/>
          <a:ea typeface="+mj-ea"/>
          <a:cs typeface="Rockwell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>
              <a:lumMod val="75000"/>
              <a:lumOff val="25000"/>
            </a:schemeClr>
          </a:solidFill>
          <a:latin typeface="Corbel"/>
          <a:ea typeface="+mn-ea"/>
          <a:cs typeface="Corbel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>
              <a:lumMod val="75000"/>
              <a:lumOff val="25000"/>
            </a:schemeClr>
          </a:solidFill>
          <a:latin typeface="Corbel"/>
          <a:ea typeface="+mn-ea"/>
          <a:cs typeface="Corbel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>
              <a:lumMod val="75000"/>
              <a:lumOff val="25000"/>
            </a:schemeClr>
          </a:solidFill>
          <a:latin typeface="Corbel"/>
          <a:ea typeface="+mn-ea"/>
          <a:cs typeface="Corbel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>
              <a:lumMod val="75000"/>
              <a:lumOff val="25000"/>
            </a:schemeClr>
          </a:solidFill>
          <a:latin typeface="Corbel"/>
          <a:ea typeface="+mn-ea"/>
          <a:cs typeface="Corbel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>
              <a:lumMod val="75000"/>
              <a:lumOff val="25000"/>
            </a:schemeClr>
          </a:solidFill>
          <a:latin typeface="Corbel"/>
          <a:ea typeface="+mn-ea"/>
          <a:cs typeface="Corbel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kaf226@pitt.edu" TargetMode="External"/><Relationship Id="rId2" Type="http://schemas.openxmlformats.org/officeDocument/2006/relationships/hyperlink" Target="https://www.technology.pitt.edu/help-desk/how-to-documents/email-read-pitt-email-outlook-your-phone-or-tablet" TargetMode="Externa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ED1349D0-E2BC-EAB4-E9F6-30D76C700ED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88E9CA9-8907-4632-F7EF-C288921A8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135" y="2679859"/>
            <a:ext cx="10906949" cy="747497"/>
          </a:xfrm>
        </p:spPr>
        <p:txBody>
          <a:bodyPr>
            <a:noAutofit/>
          </a:bodyPr>
          <a:lstStyle/>
          <a:p>
            <a:r>
              <a:rPr lang="en-US" sz="5000" dirty="0"/>
              <a:t>Pitt Business Alumni-Connect </a:t>
            </a:r>
            <a:br>
              <a:rPr lang="en-US" sz="5400" dirty="0"/>
            </a:br>
            <a:r>
              <a:rPr lang="en-US" sz="3600" dirty="0">
                <a:solidFill>
                  <a:srgbClr val="FFC000"/>
                </a:solidFill>
              </a:rPr>
              <a:t>Instructions for Alumni Who </a:t>
            </a:r>
            <a:r>
              <a:rPr lang="en-US" sz="3600" u="sng" dirty="0">
                <a:solidFill>
                  <a:srgbClr val="FFC000"/>
                </a:solidFill>
              </a:rPr>
              <a:t>Do</a:t>
            </a:r>
            <a:r>
              <a:rPr lang="en-US" sz="3600" dirty="0">
                <a:solidFill>
                  <a:srgbClr val="FFC000"/>
                </a:solidFill>
              </a:rPr>
              <a:t> Have an Existing Handshake Account</a:t>
            </a:r>
          </a:p>
        </p:txBody>
      </p:sp>
    </p:spTree>
    <p:extLst>
      <p:ext uri="{BB962C8B-B14F-4D97-AF65-F5344CB8AC3E}">
        <p14:creationId xmlns:p14="http://schemas.microsoft.com/office/powerpoint/2010/main" val="3503874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2A7DE5F-62DD-0981-1DEB-C409C1497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93" y="274639"/>
            <a:ext cx="9610482" cy="820981"/>
          </a:xfrm>
        </p:spPr>
        <p:txBody>
          <a:bodyPr>
            <a:normAutofit/>
          </a:bodyPr>
          <a:lstStyle/>
          <a:p>
            <a:r>
              <a:rPr lang="en-US" sz="3700" dirty="0"/>
              <a:t>Step 1:  Adding Your Preferred Email 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C7616D-81C4-5DE4-F09A-F1ADC98DBB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093" y="1352924"/>
            <a:ext cx="8410332" cy="477324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6565" indent="-456565"/>
            <a:r>
              <a:rPr lang="en-US" sz="1800" dirty="0"/>
              <a:t>Pitt Business Alumni-Connect is done through Handshake</a:t>
            </a:r>
            <a:endParaRPr lang="en-US"/>
          </a:p>
          <a:p>
            <a:pPr marL="0" indent="0">
              <a:buNone/>
            </a:pPr>
            <a:endParaRPr lang="en-US" sz="1800" dirty="0"/>
          </a:p>
          <a:p>
            <a:pPr marL="456565" indent="-456565"/>
            <a:r>
              <a:rPr lang="en-US" sz="1800" dirty="0"/>
              <a:t>If you no longer receive emails from Pitt, add your preferred email to whatever device you wish to use for students to reach out to you </a:t>
            </a:r>
          </a:p>
          <a:p>
            <a:pPr marL="2132330" lvl="3" indent="-304165"/>
            <a:r>
              <a:rPr lang="en-US" sz="1800" dirty="0">
                <a:hlinkClick r:id="rId2"/>
              </a:rPr>
              <a:t>https://www.technology.pitt.edu/help-desk/how-to-documents/email-read-pitt-email-outlook-your-phone-or-tablet</a:t>
            </a:r>
          </a:p>
          <a:p>
            <a:pPr marL="2132330" lvl="3" indent="-304165"/>
            <a:r>
              <a:rPr lang="en-US" sz="1800" dirty="0"/>
              <a:t>OR, contact Katie Fives, Career Development Assistant, and notify her which email address you prefer to be notified at when you receive a student message on Handshake (contact information: </a:t>
            </a:r>
            <a:r>
              <a:rPr lang="en-US" sz="1800" dirty="0">
                <a:hlinkClick r:id="rId3"/>
              </a:rPr>
              <a:t>kaf226@pitt.edu</a:t>
            </a:r>
            <a:r>
              <a:rPr lang="en-US" sz="1800" dirty="0"/>
              <a:t>)</a:t>
            </a:r>
          </a:p>
          <a:p>
            <a:pPr marL="1828165" lvl="3" indent="0">
              <a:buNone/>
            </a:pPr>
            <a:endParaRPr lang="en-US" sz="1800" dirty="0"/>
          </a:p>
          <a:p>
            <a:pPr marL="1523365" lvl="2" indent="-304165"/>
            <a:endParaRPr lang="en-US" sz="1800" dirty="0"/>
          </a:p>
          <a:p>
            <a:pPr marL="2132330" lvl="3" indent="-304165"/>
            <a:endParaRPr lang="en-US" sz="1800" dirty="0"/>
          </a:p>
          <a:p>
            <a:pPr marL="2132330" lvl="3" indent="-304165"/>
            <a:endParaRPr lang="en-US" sz="1800" dirty="0"/>
          </a:p>
        </p:txBody>
      </p:sp>
      <p:pic>
        <p:nvPicPr>
          <p:cNvPr id="8" name="Picture 8" descr="Icon&#10;&#10;Description automatically generated">
            <a:extLst>
              <a:ext uri="{FF2B5EF4-FFF2-40B4-BE49-F238E27FC236}">
                <a16:creationId xmlns:a16="http://schemas.microsoft.com/office/drawing/2014/main" id="{43ED48EB-99FF-38EE-FC76-8689868CD65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261" t="-1027" r="19775" b="-1"/>
          <a:stretch/>
        </p:blipFill>
        <p:spPr>
          <a:xfrm>
            <a:off x="9934575" y="2492837"/>
            <a:ext cx="2076207" cy="1872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455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2A7DE5F-62DD-0981-1DEB-C409C1497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93" y="274639"/>
            <a:ext cx="7953132" cy="820981"/>
          </a:xfrm>
        </p:spPr>
        <p:txBody>
          <a:bodyPr>
            <a:normAutofit/>
          </a:bodyPr>
          <a:lstStyle/>
          <a:p>
            <a:r>
              <a:rPr lang="en-US" sz="3700" dirty="0"/>
              <a:t>Step 2: Updating Your Profile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C7616D-81C4-5DE4-F09A-F1ADC98DBB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093" y="1042380"/>
            <a:ext cx="5952882" cy="477324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1828165" lvl="3" indent="0">
              <a:buNone/>
            </a:pPr>
            <a:endParaRPr lang="en-US" sz="1800" dirty="0"/>
          </a:p>
          <a:p>
            <a:pPr marL="456565" indent="-456565"/>
            <a:r>
              <a:rPr lang="en-US" sz="1800" b="1" dirty="0"/>
              <a:t>Log into Handshake &gt; Update the “Organizations &amp; Extracurriculars” section on your profile</a:t>
            </a:r>
          </a:p>
          <a:p>
            <a:pPr marL="989965" lvl="1" indent="-380365"/>
            <a:r>
              <a:rPr lang="en-US" sz="1800" dirty="0"/>
              <a:t>Please update the “Organizations &amp; Extracurriculars” section with the following information:</a:t>
            </a:r>
          </a:p>
          <a:p>
            <a:pPr marL="1523365" lvl="2" indent="-304165"/>
            <a:r>
              <a:rPr lang="en-US" sz="1800" dirty="0"/>
              <a:t>‘Position’ –&gt; “Alumni Mentor”</a:t>
            </a:r>
          </a:p>
          <a:p>
            <a:pPr marL="1523365" lvl="2" indent="-304165"/>
            <a:r>
              <a:rPr lang="en-US" sz="1800" dirty="0"/>
              <a:t>‘Organization’ –&gt; “</a:t>
            </a:r>
            <a:r>
              <a:rPr lang="en-US" sz="1800" b="1" dirty="0"/>
              <a:t>Pitt Business Alumni-Connect</a:t>
            </a:r>
            <a:r>
              <a:rPr lang="en-US" sz="1800" dirty="0"/>
              <a:t>” </a:t>
            </a:r>
            <a:r>
              <a:rPr lang="en-US" sz="1800" b="1" i="1" dirty="0">
                <a:solidFill>
                  <a:srgbClr val="FFC000"/>
                </a:solidFill>
              </a:rPr>
              <a:t>(*Please be sure to type this in exactly as shown. Otherwise, students will not be able to find you on Handshake.)</a:t>
            </a:r>
          </a:p>
          <a:p>
            <a:pPr marL="1523365" lvl="2" indent="-304165"/>
            <a:r>
              <a:rPr lang="en-US" sz="1800" dirty="0"/>
              <a:t>Check the box that says ‘Current Position’ </a:t>
            </a:r>
          </a:p>
          <a:p>
            <a:pPr marL="1523365" lvl="2" indent="-304165"/>
            <a:r>
              <a:rPr lang="en-US" sz="1800" dirty="0"/>
              <a:t>Select your ‘Start Date’</a:t>
            </a:r>
          </a:p>
          <a:p>
            <a:pPr marL="1523365" lvl="2" indent="-304165"/>
            <a:r>
              <a:rPr lang="en-US" sz="1800" dirty="0"/>
              <a:t>Click ‘Save’ shown in green </a:t>
            </a:r>
          </a:p>
          <a:p>
            <a:pPr marL="1523365" lvl="2" indent="-304165"/>
            <a:endParaRPr lang="en-US" sz="1800" dirty="0"/>
          </a:p>
          <a:p>
            <a:pPr marL="2132330" lvl="3" indent="-304165"/>
            <a:endParaRPr lang="en-US" sz="1800" dirty="0"/>
          </a:p>
          <a:p>
            <a:pPr marL="2132330" lvl="3" indent="-304165"/>
            <a:endParaRPr lang="en-US" sz="1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396102A-5F3A-4E58-ADDE-BE72E64519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524" y="1015764"/>
            <a:ext cx="4443743" cy="5051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593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2A7DE5F-62DD-0981-1DEB-C409C1497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93" y="274639"/>
            <a:ext cx="7969648" cy="820981"/>
          </a:xfrm>
        </p:spPr>
        <p:txBody>
          <a:bodyPr>
            <a:normAutofit fontScale="90000"/>
          </a:bodyPr>
          <a:lstStyle/>
          <a:p>
            <a:r>
              <a:rPr lang="en-US" sz="3700" dirty="0"/>
              <a:t>Step 3: Updating Your Profile &amp; Settings 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C7616D-81C4-5DE4-F09A-F1ADC98DBB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093" y="1042380"/>
            <a:ext cx="5952882" cy="477324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1828165" lvl="3" indent="0">
              <a:buNone/>
            </a:pPr>
            <a:endParaRPr lang="en-US" sz="1800" dirty="0"/>
          </a:p>
          <a:p>
            <a:pPr marL="456565" indent="-456565"/>
            <a:r>
              <a:rPr lang="en-US" sz="1800" b="1" dirty="0"/>
              <a:t>Update your Handshake profile </a:t>
            </a:r>
          </a:p>
          <a:p>
            <a:pPr marL="989965" lvl="1" indent="-380365"/>
            <a:r>
              <a:rPr lang="en-US" sz="1800" dirty="0"/>
              <a:t>Be sure to include relevant and up to date information on your profile</a:t>
            </a:r>
          </a:p>
          <a:p>
            <a:pPr marL="989965" lvl="1" indent="-380365"/>
            <a:r>
              <a:rPr lang="en-US" sz="1800" dirty="0"/>
              <a:t>Including adequate information on your profile will help students learn more about you as they search for alumni to connect with</a:t>
            </a:r>
          </a:p>
          <a:p>
            <a:pPr marL="989965" lvl="1" indent="-380365"/>
            <a:r>
              <a:rPr lang="en-US" sz="1800" dirty="0"/>
              <a:t>Be sure to include a profile picture too</a:t>
            </a:r>
            <a:endParaRPr lang="en-US" sz="1800" b="1" dirty="0"/>
          </a:p>
          <a:p>
            <a:pPr marL="456565" indent="-456565"/>
            <a:r>
              <a:rPr lang="en-US" sz="1800" b="1" dirty="0"/>
              <a:t>Change your ‘Privacy Settings’</a:t>
            </a:r>
          </a:p>
          <a:p>
            <a:pPr marL="989965" lvl="1" indent="-380365"/>
            <a:r>
              <a:rPr lang="en-US" sz="1800" dirty="0"/>
              <a:t>Navigate to the ‘Settings’ tab </a:t>
            </a:r>
          </a:p>
          <a:p>
            <a:pPr marL="989965" lvl="1" indent="-380365"/>
            <a:r>
              <a:rPr lang="en-US" sz="1800" dirty="0"/>
              <a:t>Scroll down to the ‘Privacy’ section </a:t>
            </a:r>
          </a:p>
          <a:p>
            <a:pPr marL="989965" lvl="1" indent="-380365"/>
            <a:r>
              <a:rPr lang="en-US" sz="1800" dirty="0"/>
              <a:t>Select ‘Community’</a:t>
            </a:r>
          </a:p>
          <a:p>
            <a:pPr marL="1523365" lvl="2" indent="-304165"/>
            <a:r>
              <a:rPr lang="en-US" sz="1800" dirty="0"/>
              <a:t>This will ensure that students will be able to find and view your Handshake profile </a:t>
            </a:r>
          </a:p>
          <a:p>
            <a:pPr marL="608965" lvl="1" indent="0">
              <a:buNone/>
            </a:pPr>
            <a:endParaRPr lang="en-US" sz="1800" dirty="0"/>
          </a:p>
          <a:p>
            <a:pPr marL="608965" lvl="1" indent="0">
              <a:buNone/>
            </a:pPr>
            <a:endParaRPr lang="en-US" sz="1800" dirty="0"/>
          </a:p>
          <a:p>
            <a:pPr marL="2132330" lvl="3" indent="-304165"/>
            <a:endParaRPr lang="en-US" sz="18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663D52E-0392-4785-A78B-3C10A6B4AA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741" y="341037"/>
            <a:ext cx="2105319" cy="404869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4DEF8EB-3A13-430A-8AFF-DE5E1A3FEF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6" t="4205" r="4742" b="1"/>
          <a:stretch/>
        </p:blipFill>
        <p:spPr>
          <a:xfrm>
            <a:off x="6276975" y="4492618"/>
            <a:ext cx="5686425" cy="1960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4469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2A7DE5F-62DD-0981-1DEB-C409C1497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700" dirty="0"/>
              <a:t>Next Steps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C7616D-81C4-5DE4-F09A-F1ADC98DBB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093" y="1042380"/>
            <a:ext cx="8920198" cy="477324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1828165" lvl="3" indent="0">
              <a:buNone/>
            </a:pPr>
            <a:endParaRPr lang="en-US" sz="1800" dirty="0"/>
          </a:p>
          <a:p>
            <a:pPr marL="456565" indent="-456565"/>
            <a:r>
              <a:rPr lang="en-US" sz="1800" b="1" dirty="0"/>
              <a:t>Your profile is complete!</a:t>
            </a:r>
          </a:p>
          <a:p>
            <a:pPr marL="989965" lvl="1" indent="-380365"/>
            <a:r>
              <a:rPr lang="en-US" sz="1800" dirty="0"/>
              <a:t>Students will do the initial contacting through Handshake messages</a:t>
            </a:r>
          </a:p>
          <a:p>
            <a:pPr marL="989965" lvl="1" indent="-380365"/>
            <a:r>
              <a:rPr lang="en-US" sz="1800" dirty="0"/>
              <a:t>Watch for messages on Handshake from students </a:t>
            </a:r>
          </a:p>
          <a:p>
            <a:pPr marL="1523365" lvl="2" indent="-304165"/>
            <a:r>
              <a:rPr lang="en-US" sz="1800" dirty="0"/>
              <a:t>You can also receive emails from Handshake that will notify you when someone messages you</a:t>
            </a:r>
          </a:p>
          <a:p>
            <a:pPr marL="989965" lvl="1" indent="-380365"/>
            <a:r>
              <a:rPr lang="en-US" sz="1800" dirty="0"/>
              <a:t>At that point, it is up to you if you wish to move the conversation to your email or personal phone </a:t>
            </a:r>
          </a:p>
          <a:p>
            <a:pPr marL="989965" lvl="1" indent="-380365"/>
            <a:endParaRPr lang="en-US" sz="1800" dirty="0"/>
          </a:p>
          <a:p>
            <a:pPr marL="1218565" lvl="2" indent="0">
              <a:buNone/>
            </a:pPr>
            <a:endParaRPr lang="en-US" sz="1800" b="1" dirty="0"/>
          </a:p>
          <a:p>
            <a:pPr marL="456565" indent="-456565"/>
            <a:r>
              <a:rPr lang="en-US" sz="1800" b="1" dirty="0"/>
              <a:t>Please view the Pitt Business Alumni-Connect Student &amp; Alumnus Handbook found on the Pitt College of Business Administration website for guidelines of what to do next once a student reaches out to you</a:t>
            </a:r>
          </a:p>
          <a:p>
            <a:pPr marL="989965" lvl="1" indent="-380365"/>
            <a:r>
              <a:rPr lang="en-US" sz="1800" dirty="0"/>
              <a:t>The handbook can be found using this URL: https://cba.pitt.edu/careers/student-career-development/alumni-connect/</a:t>
            </a:r>
          </a:p>
          <a:p>
            <a:pPr marL="1523365" lvl="2" indent="-304165"/>
            <a:endParaRPr lang="en-US" sz="1800" dirty="0"/>
          </a:p>
          <a:p>
            <a:pPr marL="1218565" lvl="2" indent="0">
              <a:buNone/>
            </a:pPr>
            <a:endParaRPr lang="en-US" sz="1800" dirty="0"/>
          </a:p>
          <a:p>
            <a:pPr marL="1218565" lvl="2" indent="0">
              <a:buNone/>
            </a:pPr>
            <a:endParaRPr lang="en-US" sz="1800" dirty="0"/>
          </a:p>
          <a:p>
            <a:pPr marL="608965" lvl="1" indent="0">
              <a:buNone/>
            </a:pPr>
            <a:endParaRPr lang="en-US" sz="1800" dirty="0"/>
          </a:p>
          <a:p>
            <a:pPr marL="608965" lvl="1" indent="0">
              <a:buNone/>
            </a:pPr>
            <a:endParaRPr lang="en-US" sz="1800" dirty="0"/>
          </a:p>
          <a:p>
            <a:pPr marL="2132330" lvl="3" indent="-304165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088458811"/>
      </p:ext>
    </p:extLst>
  </p:cSld>
  <p:clrMapOvr>
    <a:masterClrMapping/>
  </p:clrMapOvr>
</p:sld>
</file>

<file path=ppt/theme/theme1.xml><?xml version="1.0" encoding="utf-8"?>
<a:theme xmlns:a="http://schemas.openxmlformats.org/drawingml/2006/main" name="HDC_Template">
  <a:themeElements>
    <a:clrScheme name="New Brand">
      <a:dk1>
        <a:sysClr val="windowText" lastClr="000000"/>
      </a:dk1>
      <a:lt1>
        <a:sysClr val="window" lastClr="FFFFFF"/>
      </a:lt1>
      <a:dk2>
        <a:srgbClr val="003594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E5F646A5BC87242874579B58F5DB15B" ma:contentTypeVersion="16" ma:contentTypeDescription="Create a new document." ma:contentTypeScope="" ma:versionID="9f6a796f1ceaceb4e3abf36eb4ff85d1">
  <xsd:schema xmlns:xsd="http://www.w3.org/2001/XMLSchema" xmlns:xs="http://www.w3.org/2001/XMLSchema" xmlns:p="http://schemas.microsoft.com/office/2006/metadata/properties" xmlns:ns2="87d2f315-c5dd-48b9-b8f9-dc614fca9f94" xmlns:ns3="804148e4-9795-4d31-b2f2-042795d54685" targetNamespace="http://schemas.microsoft.com/office/2006/metadata/properties" ma:root="true" ma:fieldsID="7d83201039e084c14e2a2068eb68612a" ns2:_="" ns3:_="">
    <xsd:import namespace="87d2f315-c5dd-48b9-b8f9-dc614fca9f94"/>
    <xsd:import namespace="804148e4-9795-4d31-b2f2-042795d5468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d2f315-c5dd-48b9-b8f9-dc614fca9f9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b90debd-ee09-4e04-a4c4-812a7ed26de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4148e4-9795-4d31-b2f2-042795d54685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39540cd4-bf78-4d9c-87f0-add31237cb7a}" ma:internalName="TaxCatchAll" ma:showField="CatchAllData" ma:web="804148e4-9795-4d31-b2f2-042795d5468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7d2f315-c5dd-48b9-b8f9-dc614fca9f94">
      <Terms xmlns="http://schemas.microsoft.com/office/infopath/2007/PartnerControls"/>
    </lcf76f155ced4ddcb4097134ff3c332f>
    <TaxCatchAll xmlns="804148e4-9795-4d31-b2f2-042795d54685" xsi:nil="true"/>
    <SharedWithUsers xmlns="804148e4-9795-4d31-b2f2-042795d54685">
      <UserInfo>
        <DisplayName>Meaner, Christopher M</DisplayName>
        <AccountId>11</AccountId>
        <AccountType/>
      </UserInfo>
      <UserInfo>
        <DisplayName>Slater, Katya</DisplayName>
        <AccountId>66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44B98DEA-B658-49C0-8DE9-05D35134618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7d2f315-c5dd-48b9-b8f9-dc614fca9f94"/>
    <ds:schemaRef ds:uri="804148e4-9795-4d31-b2f2-042795d5468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A752335-DA4C-400A-9AB5-D3D7350C9B9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DDE0740-68D4-4F50-848C-FD912DF379C2}">
  <ds:schemaRefs>
    <ds:schemaRef ds:uri="http://schemas.openxmlformats.org/package/2006/metadata/core-properties"/>
    <ds:schemaRef ds:uri="http://purl.org/dc/elements/1.1/"/>
    <ds:schemaRef ds:uri="8f75f0cd-dda8-40fc-9a8b-d89baaf2c7af"/>
    <ds:schemaRef ds:uri="http://purl.org/dc/terms/"/>
    <ds:schemaRef ds:uri="http://schemas.microsoft.com/office/infopath/2007/PartnerControls"/>
    <ds:schemaRef ds:uri="ac27d706-3e3a-4bdb-8292-5b81d754fdb9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dcmitype/"/>
    <ds:schemaRef ds:uri="87d2f315-c5dd-48b9-b8f9-dc614fca9f94"/>
    <ds:schemaRef ds:uri="804148e4-9795-4d31-b2f2-042795d5468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105</TotalTime>
  <Words>419</Words>
  <Application>Microsoft Office PowerPoint</Application>
  <PresentationFormat>Widescreen</PresentationFormat>
  <Paragraphs>46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Corbel</vt:lpstr>
      <vt:lpstr>Lucida Grande</vt:lpstr>
      <vt:lpstr>Rockwell</vt:lpstr>
      <vt:lpstr>HDC_Template</vt:lpstr>
      <vt:lpstr>Pitt Business Alumni-Connect  Instructions for Alumni Who Do Have an Existing Handshake Account</vt:lpstr>
      <vt:lpstr>Step 1:  Adding Your Preferred Email </vt:lpstr>
      <vt:lpstr>Step 2: Updating Your Profile</vt:lpstr>
      <vt:lpstr>Step 3: Updating Your Profile &amp; Settings </vt:lpstr>
      <vt:lpstr>Next Steps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Druga, Jessica</dc:creator>
  <cp:lastModifiedBy>Schwartz, Renee</cp:lastModifiedBy>
  <cp:revision>371</cp:revision>
  <dcterms:created xsi:type="dcterms:W3CDTF">2022-06-22T12:02:26Z</dcterms:created>
  <dcterms:modified xsi:type="dcterms:W3CDTF">2022-11-01T18:29:00Z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0x0101003E5F646A5BC87242874579B58F5DB15B</vt:lpwstr>
  </property>
  <property fmtid="{D5CDD505-2E9C-101B-9397-08002B2CF9AE}" pid="3" name="MediaServiceImageTags">
    <vt:lpwstr/>
  </property>
</Properties>
</file>